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70" r:id="rId4"/>
    <p:sldId id="272" r:id="rId5"/>
    <p:sldId id="275" r:id="rId6"/>
    <p:sldId id="277" r:id="rId7"/>
    <p:sldId id="278" r:id="rId8"/>
    <p:sldId id="485" r:id="rId9"/>
    <p:sldId id="486" r:id="rId10"/>
    <p:sldId id="291" r:id="rId11"/>
    <p:sldId id="289" r:id="rId12"/>
    <p:sldId id="299" r:id="rId13"/>
    <p:sldId id="302" r:id="rId14"/>
    <p:sldId id="307" r:id="rId15"/>
    <p:sldId id="308" r:id="rId16"/>
    <p:sldId id="305" r:id="rId17"/>
    <p:sldId id="311" r:id="rId18"/>
    <p:sldId id="286" r:id="rId19"/>
    <p:sldId id="610" r:id="rId20"/>
    <p:sldId id="313" r:id="rId21"/>
    <p:sldId id="316" r:id="rId22"/>
    <p:sldId id="306" r:id="rId23"/>
    <p:sldId id="323" r:id="rId24"/>
    <p:sldId id="328" r:id="rId25"/>
    <p:sldId id="330" r:id="rId26"/>
    <p:sldId id="320" r:id="rId27"/>
    <p:sldId id="322" r:id="rId28"/>
    <p:sldId id="332" r:id="rId29"/>
    <p:sldId id="471" r:id="rId30"/>
    <p:sldId id="321" r:id="rId31"/>
    <p:sldId id="334" r:id="rId32"/>
    <p:sldId id="336" r:id="rId33"/>
    <p:sldId id="615" r:id="rId34"/>
    <p:sldId id="616" r:id="rId35"/>
    <p:sldId id="338" r:id="rId36"/>
    <p:sldId id="339" r:id="rId37"/>
    <p:sldId id="343" r:id="rId38"/>
    <p:sldId id="341" r:id="rId39"/>
    <p:sldId id="340" r:id="rId40"/>
    <p:sldId id="349" r:id="rId41"/>
    <p:sldId id="345" r:id="rId42"/>
    <p:sldId id="346" r:id="rId43"/>
    <p:sldId id="280" r:id="rId44"/>
    <p:sldId id="347" r:id="rId45"/>
    <p:sldId id="342" r:id="rId46"/>
    <p:sldId id="350" r:id="rId47"/>
    <p:sldId id="351" r:id="rId48"/>
    <p:sldId id="352" r:id="rId49"/>
    <p:sldId id="353" r:id="rId50"/>
    <p:sldId id="443" r:id="rId51"/>
    <p:sldId id="440" r:id="rId52"/>
    <p:sldId id="441" r:id="rId53"/>
    <p:sldId id="442" r:id="rId54"/>
    <p:sldId id="288" r:id="rId55"/>
    <p:sldId id="294" r:id="rId56"/>
    <p:sldId id="355" r:id="rId57"/>
    <p:sldId id="357" r:id="rId58"/>
    <p:sldId id="360" r:id="rId59"/>
    <p:sldId id="361" r:id="rId60"/>
    <p:sldId id="362" r:id="rId61"/>
    <p:sldId id="363" r:id="rId62"/>
    <p:sldId id="595" r:id="rId63"/>
    <p:sldId id="364" r:id="rId64"/>
    <p:sldId id="304" r:id="rId65"/>
    <p:sldId id="375" r:id="rId66"/>
    <p:sldId id="370" r:id="rId67"/>
    <p:sldId id="372" r:id="rId68"/>
    <p:sldId id="371" r:id="rId69"/>
    <p:sldId id="373" r:id="rId70"/>
    <p:sldId id="374" r:id="rId71"/>
    <p:sldId id="376" r:id="rId72"/>
    <p:sldId id="495" r:id="rId73"/>
    <p:sldId id="496" r:id="rId74"/>
    <p:sldId id="497" r:id="rId75"/>
    <p:sldId id="498" r:id="rId76"/>
    <p:sldId id="499" r:id="rId77"/>
    <p:sldId id="377" r:id="rId78"/>
    <p:sldId id="606" r:id="rId79"/>
    <p:sldId id="607" r:id="rId80"/>
    <p:sldId id="319" r:id="rId81"/>
    <p:sldId id="279" r:id="rId82"/>
    <p:sldId id="367" r:id="rId83"/>
    <p:sldId id="368" r:id="rId84"/>
    <p:sldId id="385" r:id="rId85"/>
    <p:sldId id="378" r:id="rId86"/>
    <p:sldId id="379" r:id="rId87"/>
    <p:sldId id="446" r:id="rId88"/>
    <p:sldId id="473" r:id="rId89"/>
    <p:sldId id="447" r:id="rId90"/>
    <p:sldId id="380" r:id="rId91"/>
    <p:sldId id="383" r:id="rId92"/>
    <p:sldId id="395" r:id="rId93"/>
    <p:sldId id="396" r:id="rId94"/>
    <p:sldId id="397" r:id="rId95"/>
    <p:sldId id="398" r:id="rId96"/>
    <p:sldId id="399" r:id="rId97"/>
    <p:sldId id="400" r:id="rId98"/>
    <p:sldId id="401" r:id="rId99"/>
    <p:sldId id="404" r:id="rId100"/>
    <p:sldId id="384" r:id="rId101"/>
    <p:sldId id="479" r:id="rId102"/>
    <p:sldId id="402" r:id="rId103"/>
    <p:sldId id="406" r:id="rId104"/>
    <p:sldId id="405" r:id="rId105"/>
    <p:sldId id="407" r:id="rId106"/>
    <p:sldId id="439" r:id="rId107"/>
    <p:sldId id="438" r:id="rId108"/>
    <p:sldId id="600" r:id="rId109"/>
    <p:sldId id="598" r:id="rId110"/>
    <p:sldId id="393" r:id="rId111"/>
    <p:sldId id="394" r:id="rId112"/>
    <p:sldId id="484" r:id="rId113"/>
    <p:sldId id="482" r:id="rId114"/>
    <p:sldId id="409" r:id="rId115"/>
    <p:sldId id="410" r:id="rId116"/>
    <p:sldId id="609" r:id="rId117"/>
    <p:sldId id="414" r:id="rId118"/>
    <p:sldId id="487" r:id="rId119"/>
    <p:sldId id="488" r:id="rId120"/>
    <p:sldId id="602" r:id="rId121"/>
    <p:sldId id="415" r:id="rId122"/>
    <p:sldId id="423" r:id="rId123"/>
    <p:sldId id="422" r:id="rId124"/>
    <p:sldId id="427" r:id="rId125"/>
    <p:sldId id="608" r:id="rId126"/>
    <p:sldId id="424" r:id="rId127"/>
    <p:sldId id="467" r:id="rId128"/>
    <p:sldId id="391" r:id="rId129"/>
    <p:sldId id="408" r:id="rId130"/>
    <p:sldId id="425" r:id="rId131"/>
    <p:sldId id="417" r:id="rId132"/>
    <p:sldId id="527" r:id="rId133"/>
    <p:sldId id="539" r:id="rId134"/>
    <p:sldId id="540" r:id="rId135"/>
    <p:sldId id="528" r:id="rId136"/>
    <p:sldId id="529" r:id="rId137"/>
    <p:sldId id="533" r:id="rId138"/>
    <p:sldId id="530" r:id="rId139"/>
    <p:sldId id="534" r:id="rId140"/>
    <p:sldId id="535" r:id="rId141"/>
    <p:sldId id="531" r:id="rId142"/>
    <p:sldId id="536" r:id="rId143"/>
    <p:sldId id="537" r:id="rId144"/>
    <p:sldId id="538" r:id="rId145"/>
    <p:sldId id="435" r:id="rId146"/>
    <p:sldId id="428" r:id="rId147"/>
    <p:sldId id="468" r:id="rId148"/>
    <p:sldId id="469" r:id="rId149"/>
    <p:sldId id="470" r:id="rId150"/>
    <p:sldId id="575" r:id="rId151"/>
    <p:sldId id="493" r:id="rId152"/>
    <p:sldId id="475" r:id="rId153"/>
    <p:sldId id="476" r:id="rId154"/>
    <p:sldId id="477" r:id="rId155"/>
    <p:sldId id="430" r:id="rId156"/>
    <p:sldId id="453" r:id="rId157"/>
    <p:sldId id="431" r:id="rId158"/>
    <p:sldId id="432" r:id="rId159"/>
    <p:sldId id="433" r:id="rId160"/>
    <p:sldId id="500" r:id="rId161"/>
    <p:sldId id="502" r:id="rId162"/>
    <p:sldId id="604" r:id="rId163"/>
    <p:sldId id="434" r:id="rId164"/>
    <p:sldId id="329" r:id="rId165"/>
    <p:sldId id="601" r:id="rId166"/>
    <p:sldId id="506" r:id="rId167"/>
    <p:sldId id="505" r:id="rId168"/>
    <p:sldId id="503" r:id="rId169"/>
    <p:sldId id="507" r:id="rId170"/>
    <p:sldId id="508" r:id="rId171"/>
    <p:sldId id="512" r:id="rId172"/>
    <p:sldId id="509" r:id="rId173"/>
    <p:sldId id="490" r:id="rId174"/>
    <p:sldId id="491" r:id="rId175"/>
    <p:sldId id="492" r:id="rId176"/>
    <p:sldId id="514" r:id="rId177"/>
    <p:sldId id="386" r:id="rId178"/>
    <p:sldId id="450" r:id="rId179"/>
    <p:sldId id="451" r:id="rId180"/>
    <p:sldId id="452" r:id="rId181"/>
    <p:sldId id="513" r:id="rId182"/>
    <p:sldId id="516" r:id="rId183"/>
    <p:sldId id="515" r:id="rId184"/>
    <p:sldId id="449" r:id="rId185"/>
    <p:sldId id="519" r:id="rId186"/>
    <p:sldId id="518" r:id="rId187"/>
    <p:sldId id="517" r:id="rId188"/>
    <p:sldId id="521" r:id="rId189"/>
    <p:sldId id="522" r:id="rId190"/>
    <p:sldId id="445" r:id="rId191"/>
    <p:sldId id="524" r:id="rId192"/>
    <p:sldId id="523" r:id="rId193"/>
    <p:sldId id="448" r:id="rId194"/>
    <p:sldId id="526" r:id="rId195"/>
    <p:sldId id="525" r:id="rId196"/>
    <p:sldId id="542" r:id="rId197"/>
    <p:sldId id="548" r:id="rId198"/>
    <p:sldId id="543" r:id="rId199"/>
    <p:sldId id="549" r:id="rId200"/>
    <p:sldId id="550" r:id="rId201"/>
    <p:sldId id="551" r:id="rId202"/>
    <p:sldId id="552" r:id="rId203"/>
    <p:sldId id="541" r:id="rId204"/>
    <p:sldId id="295" r:id="rId205"/>
    <p:sldId id="444" r:id="rId206"/>
    <p:sldId id="455" r:id="rId207"/>
    <p:sldId id="544" r:id="rId208"/>
    <p:sldId id="603" r:id="rId209"/>
    <p:sldId id="620" r:id="rId210"/>
    <p:sldId id="545" r:id="rId211"/>
    <p:sldId id="546" r:id="rId212"/>
    <p:sldId id="480" r:id="rId213"/>
    <p:sldId id="301" r:id="rId214"/>
    <p:sldId id="481" r:id="rId215"/>
    <p:sldId id="281" r:id="rId216"/>
    <p:sldId id="283" r:id="rId217"/>
    <p:sldId id="554" r:id="rId218"/>
    <p:sldId id="557" r:id="rId219"/>
    <p:sldId id="559" r:id="rId220"/>
    <p:sldId id="563" r:id="rId221"/>
    <p:sldId id="566" r:id="rId222"/>
    <p:sldId id="567" r:id="rId223"/>
    <p:sldId id="568" r:id="rId224"/>
    <p:sldId id="561" r:id="rId225"/>
    <p:sldId id="569" r:id="rId226"/>
    <p:sldId id="562" r:id="rId227"/>
    <p:sldId id="570" r:id="rId228"/>
    <p:sldId id="574" r:id="rId229"/>
    <p:sldId id="576" r:id="rId230"/>
    <p:sldId id="577" r:id="rId231"/>
    <p:sldId id="578" r:id="rId232"/>
    <p:sldId id="582" r:id="rId233"/>
    <p:sldId id="579" r:id="rId234"/>
    <p:sldId id="580" r:id="rId235"/>
    <p:sldId id="583" r:id="rId236"/>
    <p:sldId id="331" r:id="rId237"/>
    <p:sldId id="584" r:id="rId238"/>
    <p:sldId id="457" r:id="rId239"/>
    <p:sldId id="463" r:id="rId240"/>
    <p:sldId id="464" r:id="rId241"/>
    <p:sldId id="465" r:id="rId242"/>
    <p:sldId id="466" r:id="rId243"/>
    <p:sldId id="462" r:id="rId244"/>
    <p:sldId id="458" r:id="rId245"/>
    <p:sldId id="459" r:id="rId246"/>
    <p:sldId id="585" r:id="rId247"/>
    <p:sldId id="586" r:id="rId248"/>
    <p:sldId id="587" r:id="rId249"/>
    <p:sldId id="588" r:id="rId250"/>
    <p:sldId id="298" r:id="rId251"/>
    <p:sldId id="589" r:id="rId252"/>
    <p:sldId id="590" r:id="rId253"/>
    <p:sldId id="617" r:id="rId254"/>
    <p:sldId id="618" r:id="rId255"/>
    <p:sldId id="619" r:id="rId256"/>
    <p:sldId id="591" r:id="rId257"/>
    <p:sldId id="592" r:id="rId258"/>
    <p:sldId id="593" r:id="rId259"/>
    <p:sldId id="594" r:id="rId260"/>
    <p:sldId id="612" r:id="rId261"/>
    <p:sldId id="614" r:id="rId262"/>
    <p:sldId id="613" r:id="rId263"/>
    <p:sldId id="611" r:id="rId264"/>
    <p:sldId id="474" r:id="rId26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38" autoAdjust="0"/>
    <p:restoredTop sz="94660"/>
  </p:normalViewPr>
  <p:slideViewPr>
    <p:cSldViewPr snapToGrid="0">
      <p:cViewPr varScale="1">
        <p:scale>
          <a:sx n="74" d="100"/>
          <a:sy n="74" d="100"/>
        </p:scale>
        <p:origin x="6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theme" Target="theme/theme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tableStyles" Target="tableStyle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244" Type="http://schemas.openxmlformats.org/officeDocument/2006/relationships/slide" Target="slides/slide243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65" Type="http://schemas.openxmlformats.org/officeDocument/2006/relationships/slide" Target="slides/slide264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0" Type="http://schemas.openxmlformats.org/officeDocument/2006/relationships/slide" Target="slides/slide249.xml"/><Relationship Id="rId255" Type="http://schemas.openxmlformats.org/officeDocument/2006/relationships/slide" Target="slides/slide254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261" Type="http://schemas.openxmlformats.org/officeDocument/2006/relationships/slide" Target="slides/slide260.xml"/><Relationship Id="rId266" Type="http://schemas.openxmlformats.org/officeDocument/2006/relationships/presProps" Target="presProps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slide" Target="slides/slide255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267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slide" Target="slides/slide26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C4DD5-5D67-4188-A50B-9D810407C43F}" type="datetimeFigureOut">
              <a:rPr lang="nl-NL" smtClean="0"/>
              <a:t>9-2-2017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8DBB-DA6A-4B68-8987-78C9700E75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995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C4DD5-5D67-4188-A50B-9D810407C43F}" type="datetimeFigureOut">
              <a:rPr lang="nl-NL" smtClean="0"/>
              <a:t>9-2-2017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8DBB-DA6A-4B68-8987-78C9700E75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7089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C4DD5-5D67-4188-A50B-9D810407C43F}" type="datetimeFigureOut">
              <a:rPr lang="nl-NL" smtClean="0"/>
              <a:t>9-2-2017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8DBB-DA6A-4B68-8987-78C9700E75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9809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C4DD5-5D67-4188-A50B-9D810407C43F}" type="datetimeFigureOut">
              <a:rPr lang="nl-NL" smtClean="0"/>
              <a:t>9-2-2017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8DBB-DA6A-4B68-8987-78C9700E75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2246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C4DD5-5D67-4188-A50B-9D810407C43F}" type="datetimeFigureOut">
              <a:rPr lang="nl-NL" smtClean="0"/>
              <a:t>9-2-2017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8DBB-DA6A-4B68-8987-78C9700E75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4429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C4DD5-5D67-4188-A50B-9D810407C43F}" type="datetimeFigureOut">
              <a:rPr lang="nl-NL" smtClean="0"/>
              <a:t>9-2-2017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8DBB-DA6A-4B68-8987-78C9700E75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413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C4DD5-5D67-4188-A50B-9D810407C43F}" type="datetimeFigureOut">
              <a:rPr lang="nl-NL" smtClean="0"/>
              <a:t>9-2-2017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8DBB-DA6A-4B68-8987-78C9700E75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2358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C4DD5-5D67-4188-A50B-9D810407C43F}" type="datetimeFigureOut">
              <a:rPr lang="nl-NL" smtClean="0"/>
              <a:t>9-2-2017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8DBB-DA6A-4B68-8987-78C9700E75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867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C4DD5-5D67-4188-A50B-9D810407C43F}" type="datetimeFigureOut">
              <a:rPr lang="nl-NL" smtClean="0"/>
              <a:t>9-2-2017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8DBB-DA6A-4B68-8987-78C9700E75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3888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C4DD5-5D67-4188-A50B-9D810407C43F}" type="datetimeFigureOut">
              <a:rPr lang="nl-NL" smtClean="0"/>
              <a:t>9-2-2017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8DBB-DA6A-4B68-8987-78C9700E75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8538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C4DD5-5D67-4188-A50B-9D810407C43F}" type="datetimeFigureOut">
              <a:rPr lang="nl-NL" smtClean="0"/>
              <a:t>9-2-2017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8DBB-DA6A-4B68-8987-78C9700E75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939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C4DD5-5D67-4188-A50B-9D810407C43F}" type="datetimeFigureOut">
              <a:rPr lang="nl-NL" smtClean="0"/>
              <a:t>9-2-2017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8DBB-DA6A-4B68-8987-78C9700E75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3909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g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e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e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jpe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jpe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jpeg"/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jpeg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jpeg"/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jpg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image" Target="../media/image282.jpeg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jpg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jpg"/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jpg"/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jpg"/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jpg"/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jpeg"/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jpeg"/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jpeg"/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jpeg"/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jpeg"/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jpeg"/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jpeg"/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.jpeg"/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299.jpeg"/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jpeg"/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jpeg"/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1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42" y="0"/>
            <a:ext cx="10983516" cy="68580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58" y="0"/>
            <a:ext cx="609600" cy="68580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2875" y="0"/>
            <a:ext cx="619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03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753475" cy="685800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54800" y="6150227"/>
            <a:ext cx="3377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16 januari 2016, </a:t>
            </a:r>
            <a:r>
              <a:rPr lang="nl-NL" dirty="0" err="1"/>
              <a:t>Circul</a:t>
            </a:r>
            <a:r>
              <a:rPr lang="nl-NL" dirty="0"/>
              <a:t>, Rico Otten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3475" y="0"/>
            <a:ext cx="4238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4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nijmegen.waarneming.nl/fotonew/1/107194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102" y="0"/>
            <a:ext cx="9105363" cy="684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 rot="16200000">
            <a:off x="-793119" y="4179760"/>
            <a:ext cx="4385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5 mei 2016, De Hamert, Huub </a:t>
            </a:r>
            <a:r>
              <a:rPr lang="nl-NL" dirty="0" err="1">
                <a:solidFill>
                  <a:schemeClr val="bg1">
                    <a:lumMod val="65000"/>
                  </a:schemeClr>
                </a:solidFill>
              </a:rPr>
              <a:t>Crommentuyn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44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4587"/>
            <a:ext cx="12192000" cy="8132587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54801" y="6150227"/>
            <a:ext cx="4108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6 mei 2016, </a:t>
            </a:r>
            <a:r>
              <a:rPr lang="nl-NL" dirty="0" smtClean="0"/>
              <a:t>Bergerheide, Harvey van </a:t>
            </a:r>
            <a:r>
              <a:rPr lang="nl-NL" dirty="0" err="1" smtClean="0"/>
              <a:t>Diek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0505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nijmegen.waarneming.nl/fotonew/2/107213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7762"/>
            <a:ext cx="12192000" cy="79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1" y="6150227"/>
            <a:ext cx="2961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6 mei 2016, </a:t>
            </a:r>
            <a:r>
              <a:rPr lang="nl-NL" dirty="0" err="1"/>
              <a:t>Circul</a:t>
            </a:r>
            <a:r>
              <a:rPr lang="nl-NL" dirty="0"/>
              <a:t>, Rico Otten</a:t>
            </a:r>
          </a:p>
        </p:txBody>
      </p:sp>
    </p:spTree>
    <p:extLst>
      <p:ext uri="{BB962C8B-B14F-4D97-AF65-F5344CB8AC3E}">
        <p14:creationId xmlns:p14="http://schemas.microsoft.com/office/powerpoint/2010/main" val="99575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nijmegen.waarneming.nl/fotonew/1/107357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"/>
            <a:ext cx="12192001" cy="976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3734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7 mei 2016, </a:t>
            </a:r>
            <a:r>
              <a:rPr lang="nl-NL" dirty="0" err="1"/>
              <a:t>Tongelaar</a:t>
            </a:r>
            <a:r>
              <a:rPr lang="nl-NL" dirty="0"/>
              <a:t>, Gerrit Houwen</a:t>
            </a:r>
          </a:p>
        </p:txBody>
      </p:sp>
    </p:spTree>
    <p:extLst>
      <p:ext uri="{BB962C8B-B14F-4D97-AF65-F5344CB8AC3E}">
        <p14:creationId xmlns:p14="http://schemas.microsoft.com/office/powerpoint/2010/main" val="345069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nijmegen.waarneming.nl/fotonew/7/107312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754" y="0"/>
            <a:ext cx="9940119" cy="687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 rot="16200000">
            <a:off x="-507509" y="4862340"/>
            <a:ext cx="2961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7 mei 2016, </a:t>
            </a:r>
            <a:r>
              <a:rPr lang="nl-NL" dirty="0" err="1">
                <a:solidFill>
                  <a:schemeClr val="bg1">
                    <a:lumMod val="65000"/>
                  </a:schemeClr>
                </a:solidFill>
              </a:rPr>
              <a:t>Circul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, Rico Otten</a:t>
            </a:r>
          </a:p>
        </p:txBody>
      </p:sp>
    </p:spTree>
    <p:extLst>
      <p:ext uri="{BB962C8B-B14F-4D97-AF65-F5344CB8AC3E}">
        <p14:creationId xmlns:p14="http://schemas.microsoft.com/office/powerpoint/2010/main" val="306192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nijmegen.waarneming.nl/fotonew/2/107356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2092"/>
            <a:ext cx="12192000" cy="812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1" y="6150227"/>
            <a:ext cx="3880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7 mei 2016, De Hamert, Jan Erik Kikkert</a:t>
            </a:r>
          </a:p>
        </p:txBody>
      </p:sp>
    </p:spTree>
    <p:extLst>
      <p:ext uri="{BB962C8B-B14F-4D97-AF65-F5344CB8AC3E}">
        <p14:creationId xmlns:p14="http://schemas.microsoft.com/office/powerpoint/2010/main" val="81214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3980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8 mei 2016, De Hamert, </a:t>
            </a:r>
            <a:r>
              <a:rPr lang="nl-NL" dirty="0" smtClean="0">
                <a:solidFill>
                  <a:schemeClr val="bg1"/>
                </a:solidFill>
              </a:rPr>
              <a:t>Martijn </a:t>
            </a:r>
            <a:r>
              <a:rPr lang="nl-NL" dirty="0" err="1" smtClean="0">
                <a:solidFill>
                  <a:schemeClr val="bg1"/>
                </a:solidFill>
              </a:rPr>
              <a:t>Verdoes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37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36" y="0"/>
            <a:ext cx="10289903" cy="685800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 rot="16200000">
            <a:off x="-1223425" y="4295668"/>
            <a:ext cx="398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8 mei 2016, De Hamert, Harvey van </a:t>
            </a:r>
            <a:r>
              <a:rPr lang="nl-NL" dirty="0" err="1">
                <a:solidFill>
                  <a:schemeClr val="bg1">
                    <a:lumMod val="65000"/>
                  </a:schemeClr>
                </a:solidFill>
              </a:rPr>
              <a:t>Diek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22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4431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8 mei 2016, </a:t>
            </a:r>
            <a:r>
              <a:rPr lang="nl-NL" smtClean="0"/>
              <a:t>Regio Nijmegen, </a:t>
            </a:r>
            <a:r>
              <a:rPr lang="nl-NL" dirty="0" smtClean="0"/>
              <a:t>Martijn </a:t>
            </a:r>
            <a:r>
              <a:rPr lang="nl-NL" dirty="0" err="1" smtClean="0"/>
              <a:t>Verdoes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2313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oto van Bram Ubel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45" y="0"/>
            <a:ext cx="10303099" cy="686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 rot="16200000">
            <a:off x="-1585274" y="4050970"/>
            <a:ext cx="4689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8 mei 2016, 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Regio Nijmegen,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Harvey’s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 selfiestick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41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nijmegen.waarneming.nl/fotonew/2/101089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2789" cy="686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92255" y="6021437"/>
            <a:ext cx="3900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nl-NL" dirty="0"/>
              <a:t>19 januari 2016, </a:t>
            </a:r>
            <a:r>
              <a:rPr lang="nl-NL" dirty="0" err="1"/>
              <a:t>Circul</a:t>
            </a:r>
            <a:r>
              <a:rPr lang="nl-NL" dirty="0"/>
              <a:t>, Jolanda </a:t>
            </a:r>
            <a:r>
              <a:rPr lang="nl-NL" dirty="0" err="1"/>
              <a:t>Wannet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2789" y="0"/>
            <a:ext cx="3724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4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-134"/>
            <a:ext cx="3060879" cy="6848475"/>
          </a:xfrm>
          <a:prstGeom prst="rect">
            <a:avLst/>
          </a:prstGeom>
        </p:spPr>
      </p:pic>
      <p:pic>
        <p:nvPicPr>
          <p:cNvPr id="1026" name="Picture 2" descr="http://nijmegen.waarneming.nl/fotonew/9/107475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881" y="-133"/>
            <a:ext cx="9131121" cy="684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1" y="6150227"/>
            <a:ext cx="3575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8 mei 2016, Milsbeek, Fred </a:t>
            </a:r>
            <a:r>
              <a:rPr lang="nl-NL" dirty="0" err="1"/>
              <a:t>Hustings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2307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nijmegen.waarneming.nl/fotonew/7/107475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18"/>
            <a:ext cx="9118242" cy="683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1" y="6150227"/>
            <a:ext cx="3575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8 mei 2016, Milsbeek, Fred </a:t>
            </a:r>
            <a:r>
              <a:rPr lang="nl-NL" dirty="0" err="1"/>
              <a:t>Hustings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8245" y="3"/>
            <a:ext cx="3648075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02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2" name="Rechthoek 1"/>
          <p:cNvSpPr/>
          <p:nvPr/>
        </p:nvSpPr>
        <p:spPr>
          <a:xfrm>
            <a:off x="7662015" y="5965561"/>
            <a:ext cx="3244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11 mei 2016, </a:t>
            </a:r>
            <a:r>
              <a:rPr lang="nl-NL" dirty="0" err="1">
                <a:solidFill>
                  <a:schemeClr val="bg1">
                    <a:lumMod val="65000"/>
                  </a:schemeClr>
                </a:solidFill>
              </a:rPr>
              <a:t>Ashorst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, Jan Jacobs</a:t>
            </a:r>
          </a:p>
        </p:txBody>
      </p:sp>
    </p:spTree>
    <p:extLst>
      <p:ext uri="{BB962C8B-B14F-4D97-AF65-F5344CB8AC3E}">
        <p14:creationId xmlns:p14="http://schemas.microsoft.com/office/powerpoint/2010/main" val="172711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56"/>
            <a:ext cx="10264462" cy="6841044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54801" y="6150227"/>
            <a:ext cx="3784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11 </a:t>
            </a:r>
            <a:r>
              <a:rPr lang="nl-NL" dirty="0"/>
              <a:t>mei 2016, </a:t>
            </a:r>
            <a:r>
              <a:rPr lang="nl-NL" dirty="0" err="1" smtClean="0"/>
              <a:t>Ashorst</a:t>
            </a:r>
            <a:r>
              <a:rPr lang="nl-NL" dirty="0" smtClean="0"/>
              <a:t>, Harvey van </a:t>
            </a:r>
            <a:r>
              <a:rPr lang="nl-NL" dirty="0" err="1" smtClean="0"/>
              <a:t>Diek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4462" y="16956"/>
            <a:ext cx="2381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61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nijmegen.waarneming.nl/fotonew/2/107813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133" y="0"/>
            <a:ext cx="8707272" cy="688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 rot="16200000">
            <a:off x="-712595" y="4141122"/>
            <a:ext cx="443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12 mei 2016, </a:t>
            </a:r>
            <a:r>
              <a:rPr lang="nl-NL" dirty="0" err="1">
                <a:solidFill>
                  <a:schemeClr val="bg1">
                    <a:lumMod val="65000"/>
                  </a:schemeClr>
                </a:solidFill>
              </a:rPr>
              <a:t>Liendense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 Waard, Jordy </a:t>
            </a:r>
            <a:r>
              <a:rPr lang="nl-NL" dirty="0" err="1">
                <a:solidFill>
                  <a:schemeClr val="bg1">
                    <a:lumMod val="65000"/>
                  </a:schemeClr>
                </a:solidFill>
              </a:rPr>
              <a:t>Houkes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60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nijmegen.waarneming.nl/fotonew/4/107940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846"/>
            <a:ext cx="9626221" cy="691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0" y="6150227"/>
            <a:ext cx="3908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13 mei 2016, </a:t>
            </a:r>
            <a:r>
              <a:rPr lang="nl-NL" dirty="0" err="1"/>
              <a:t>Hatertse</a:t>
            </a:r>
            <a:r>
              <a:rPr lang="nl-NL" dirty="0"/>
              <a:t> Vennen, </a:t>
            </a:r>
            <a:r>
              <a:rPr lang="nl-NL" dirty="0" err="1"/>
              <a:t>Ez</a:t>
            </a:r>
            <a:r>
              <a:rPr lang="nl-NL" dirty="0"/>
              <a:t> &amp; </a:t>
            </a:r>
            <a:r>
              <a:rPr lang="nl-NL" dirty="0" err="1"/>
              <a:t>Faz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6220" y="-60846"/>
            <a:ext cx="2565779" cy="691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8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64676"/>
            <a:ext cx="12192000" cy="8125707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54800" y="6150227"/>
            <a:ext cx="5021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14 </a:t>
            </a:r>
            <a:r>
              <a:rPr lang="nl-NL" dirty="0"/>
              <a:t>mei 2016, </a:t>
            </a:r>
            <a:r>
              <a:rPr lang="nl-NL" dirty="0" smtClean="0"/>
              <a:t>Heilige Landstichting, Harvey van </a:t>
            </a:r>
            <a:r>
              <a:rPr lang="nl-NL" dirty="0" err="1" smtClean="0"/>
              <a:t>Diek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536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1464"/>
            <a:ext cx="12192000" cy="8132587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54800" y="6150227"/>
            <a:ext cx="4494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14 mei 2016, </a:t>
            </a:r>
            <a:r>
              <a:rPr lang="nl-NL" dirty="0" err="1"/>
              <a:t>Millingerwaard</a:t>
            </a:r>
            <a:r>
              <a:rPr lang="nl-NL" dirty="0"/>
              <a:t>, </a:t>
            </a:r>
            <a:r>
              <a:rPr lang="nl-NL" dirty="0" smtClean="0"/>
              <a:t>Harvey van </a:t>
            </a:r>
            <a:r>
              <a:rPr lang="nl-NL" dirty="0" err="1" smtClean="0"/>
              <a:t>Diek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2837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955042" cy="6819900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042" y="35287"/>
            <a:ext cx="10236958" cy="6822713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54800" y="6150227"/>
            <a:ext cx="4494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14 mei 2016, </a:t>
            </a:r>
            <a:r>
              <a:rPr lang="nl-NL" dirty="0" err="1"/>
              <a:t>Millingerwaard</a:t>
            </a:r>
            <a:r>
              <a:rPr lang="nl-NL" dirty="0"/>
              <a:t>, </a:t>
            </a:r>
            <a:r>
              <a:rPr lang="nl-NL" dirty="0" smtClean="0"/>
              <a:t>Harvey van </a:t>
            </a:r>
            <a:r>
              <a:rPr lang="nl-NL" dirty="0" err="1" smtClean="0"/>
              <a:t>Diek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7420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3031" y="-19050"/>
            <a:ext cx="2590800" cy="6877050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769" y="0"/>
            <a:ext cx="10314231" cy="6874214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54800" y="6150227"/>
            <a:ext cx="4494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14 mei 2016, </a:t>
            </a:r>
            <a:r>
              <a:rPr lang="nl-NL" dirty="0" err="1"/>
              <a:t>Millingerwaard</a:t>
            </a:r>
            <a:r>
              <a:rPr lang="nl-NL" dirty="0"/>
              <a:t>, </a:t>
            </a:r>
            <a:r>
              <a:rPr lang="nl-NL" dirty="0" smtClean="0"/>
              <a:t>Harvey van </a:t>
            </a:r>
            <a:r>
              <a:rPr lang="nl-NL" dirty="0" err="1" smtClean="0"/>
              <a:t>Diek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813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nijmegen.waarneming.nl/fotonew/7/101048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27444"/>
            <a:ext cx="12192001" cy="80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1" y="6150227"/>
            <a:ext cx="3802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18 januari 2016, </a:t>
            </a:r>
            <a:r>
              <a:rPr lang="nl-NL" dirty="0" err="1"/>
              <a:t>Circul</a:t>
            </a:r>
            <a:r>
              <a:rPr lang="nl-NL" dirty="0"/>
              <a:t>, Jos </a:t>
            </a:r>
            <a:r>
              <a:rPr lang="nl-NL" dirty="0" err="1"/>
              <a:t>vd</a:t>
            </a:r>
            <a:r>
              <a:rPr lang="nl-NL" dirty="0"/>
              <a:t> Leijgraaf</a:t>
            </a:r>
          </a:p>
        </p:txBody>
      </p:sp>
    </p:spTree>
    <p:extLst>
      <p:ext uri="{BB962C8B-B14F-4D97-AF65-F5344CB8AC3E}">
        <p14:creationId xmlns:p14="http://schemas.microsoft.com/office/powerpoint/2010/main" val="263823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nijmegen.waarneming.nl/fotonew/5/108370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1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0" y="6150227"/>
            <a:ext cx="2534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16 </a:t>
            </a:r>
            <a:r>
              <a:rPr lang="nl-NL" dirty="0"/>
              <a:t>mei 2016, </a:t>
            </a:r>
            <a:r>
              <a:rPr lang="nl-NL" dirty="0" smtClean="0"/>
              <a:t>KBP, Chris 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653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54801" y="6150227"/>
            <a:ext cx="6529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17 mei 2016, </a:t>
            </a:r>
            <a:r>
              <a:rPr lang="nl-NL" dirty="0" err="1">
                <a:solidFill>
                  <a:schemeClr val="bg1">
                    <a:lumMod val="65000"/>
                  </a:schemeClr>
                </a:solidFill>
              </a:rPr>
              <a:t>Afferdensche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 en </a:t>
            </a:r>
            <a:r>
              <a:rPr lang="nl-NL" dirty="0" err="1">
                <a:solidFill>
                  <a:schemeClr val="bg1">
                    <a:lumMod val="65000"/>
                  </a:schemeClr>
                </a:solidFill>
              </a:rPr>
              <a:t>Deestsche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 Waarden, 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Martijn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Verdoes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96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nijmegen.waarneming.nl/fotonew/2/108276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9200"/>
            <a:ext cx="121920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1" y="6150227"/>
            <a:ext cx="6263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17 mei 2016, </a:t>
            </a:r>
            <a:r>
              <a:rPr lang="nl-NL" dirty="0" err="1">
                <a:solidFill>
                  <a:schemeClr val="bg1">
                    <a:lumMod val="65000"/>
                  </a:schemeClr>
                </a:solidFill>
              </a:rPr>
              <a:t>Afferdensche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 en </a:t>
            </a:r>
            <a:r>
              <a:rPr lang="nl-NL" dirty="0" err="1">
                <a:solidFill>
                  <a:schemeClr val="bg1">
                    <a:lumMod val="65000"/>
                  </a:schemeClr>
                </a:solidFill>
              </a:rPr>
              <a:t>Deestsche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 Waarden, Jordy </a:t>
            </a:r>
            <a:r>
              <a:rPr lang="nl-NL" dirty="0" err="1">
                <a:solidFill>
                  <a:schemeClr val="bg1">
                    <a:lumMod val="65000"/>
                  </a:schemeClr>
                </a:solidFill>
              </a:rPr>
              <a:t>Houkes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06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nijmegen.waarneming.nl/fotonew/9/108340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0456"/>
            <a:ext cx="12192000" cy="737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1" y="6150227"/>
            <a:ext cx="6413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17 mei 2016, </a:t>
            </a:r>
            <a:r>
              <a:rPr lang="nl-NL" dirty="0" err="1"/>
              <a:t>Afferdensche</a:t>
            </a:r>
            <a:r>
              <a:rPr lang="nl-NL" dirty="0"/>
              <a:t> en </a:t>
            </a:r>
            <a:r>
              <a:rPr lang="nl-NL" dirty="0" err="1"/>
              <a:t>Deestsche</a:t>
            </a:r>
            <a:r>
              <a:rPr lang="nl-NL" dirty="0"/>
              <a:t> Waarden, Dennis </a:t>
            </a:r>
            <a:r>
              <a:rPr lang="nl-NL" dirty="0" err="1"/>
              <a:t>Stronks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5806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nijmegen.waarneming.nl/fotonew/2/108340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9592"/>
            <a:ext cx="6156101" cy="689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885133" y="5969922"/>
            <a:ext cx="6413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17 mei 2016, </a:t>
            </a:r>
            <a:r>
              <a:rPr lang="nl-NL" dirty="0" err="1">
                <a:solidFill>
                  <a:schemeClr val="bg1">
                    <a:lumMod val="65000"/>
                  </a:schemeClr>
                </a:solidFill>
              </a:rPr>
              <a:t>Afferdensche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 en </a:t>
            </a:r>
            <a:r>
              <a:rPr lang="nl-NL" dirty="0" err="1">
                <a:solidFill>
                  <a:schemeClr val="bg1">
                    <a:lumMod val="65000"/>
                  </a:schemeClr>
                </a:solidFill>
              </a:rPr>
              <a:t>Deestsche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 Waarden, Dennis </a:t>
            </a:r>
            <a:r>
              <a:rPr lang="nl-NL" dirty="0" err="1">
                <a:solidFill>
                  <a:schemeClr val="bg1">
                    <a:lumMod val="65000"/>
                  </a:schemeClr>
                </a:solidFill>
              </a:rPr>
              <a:t>Stronks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72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nijmegen.waarneming.nl/fotonew/1/108340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00588" cy="68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885133" y="5969922"/>
            <a:ext cx="6413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17 mei 2016, </a:t>
            </a:r>
            <a:r>
              <a:rPr lang="nl-NL" dirty="0" err="1">
                <a:solidFill>
                  <a:schemeClr val="bg1">
                    <a:lumMod val="65000"/>
                  </a:schemeClr>
                </a:solidFill>
              </a:rPr>
              <a:t>Afferdensche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 en </a:t>
            </a:r>
            <a:r>
              <a:rPr lang="nl-NL" dirty="0" err="1">
                <a:solidFill>
                  <a:schemeClr val="bg1">
                    <a:lumMod val="65000"/>
                  </a:schemeClr>
                </a:solidFill>
              </a:rPr>
              <a:t>Deestsche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 Waarden, Dennis </a:t>
            </a:r>
            <a:r>
              <a:rPr lang="nl-NL" dirty="0" err="1">
                <a:solidFill>
                  <a:schemeClr val="bg1">
                    <a:lumMod val="65000"/>
                  </a:schemeClr>
                </a:solidFill>
              </a:rPr>
              <a:t>Stronks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37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nijmegen.waarneming.nl/fotonew/6/108399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434" y="-7487"/>
            <a:ext cx="9388699" cy="686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 rot="16200000">
            <a:off x="-1149333" y="4025212"/>
            <a:ext cx="4814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18 mei 2016, </a:t>
            </a:r>
            <a:r>
              <a:rPr lang="nl-NL" dirty="0" err="1">
                <a:solidFill>
                  <a:schemeClr val="bg1">
                    <a:lumMod val="65000"/>
                  </a:schemeClr>
                </a:solidFill>
              </a:rPr>
              <a:t>Hatertse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 Vennen, Jouke van der Zee</a:t>
            </a:r>
          </a:p>
        </p:txBody>
      </p:sp>
    </p:spTree>
    <p:extLst>
      <p:ext uri="{BB962C8B-B14F-4D97-AF65-F5344CB8AC3E}">
        <p14:creationId xmlns:p14="http://schemas.microsoft.com/office/powerpoint/2010/main" val="800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94" y="0"/>
            <a:ext cx="10264462" cy="6841044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 rot="16200000">
            <a:off x="-1232645" y="4154002"/>
            <a:ext cx="4053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20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mei 2016, 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Ooijpolder, Harvey van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Diek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74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nijmegen.waarneming.nl/fotonew/9/123231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1696"/>
            <a:ext cx="12192000" cy="916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4816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24 mei 2016, Nieuw-Bergen, Huub </a:t>
            </a:r>
            <a:r>
              <a:rPr lang="nl-NL" dirty="0" err="1"/>
              <a:t>Crommentuyn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3250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nijmegen.waarneming.nl/fotonew/1/123231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4149"/>
            <a:ext cx="12192000" cy="916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4816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24 mei 2016, Nieuw-Bergen, Huub </a:t>
            </a:r>
            <a:r>
              <a:rPr lang="nl-NL" dirty="0" err="1"/>
              <a:t>Crommentuyn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7997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http://nijmegen.waarneming.nl/fotonew/6/101134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0341736" cy="690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1" y="6150227"/>
            <a:ext cx="3537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20 januari 2016, Weurt, Rob </a:t>
            </a:r>
            <a:r>
              <a:rPr lang="nl-NL" dirty="0" err="1"/>
              <a:t>Zweers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1735" y="0"/>
            <a:ext cx="2609850" cy="690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87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nijmegen.waarneming.nl/fotonew/1/109069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"/>
            <a:ext cx="12286445" cy="689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0" y="6150227"/>
            <a:ext cx="4307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25 mei 2016, </a:t>
            </a:r>
            <a:r>
              <a:rPr lang="nl-NL" dirty="0" err="1"/>
              <a:t>Graafde</a:t>
            </a:r>
            <a:r>
              <a:rPr lang="nl-NL" dirty="0"/>
              <a:t> Raam, N. J. Boschman</a:t>
            </a:r>
          </a:p>
        </p:txBody>
      </p:sp>
    </p:spTree>
    <p:extLst>
      <p:ext uri="{BB962C8B-B14F-4D97-AF65-F5344CB8AC3E}">
        <p14:creationId xmlns:p14="http://schemas.microsoft.com/office/powerpoint/2010/main" val="84145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nijmegen.waarneming.nl/fotonew/4/109819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7762"/>
            <a:ext cx="12192000" cy="79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 rot="16200000">
            <a:off x="-897481" y="4952492"/>
            <a:ext cx="3146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 juni 2016, Cuijk, Jordy </a:t>
            </a:r>
            <a:r>
              <a:rPr lang="nl-NL" dirty="0" err="1"/>
              <a:t>Houkes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4810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6670"/>
            <a:ext cx="12192000" cy="816088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54800" y="6150227"/>
            <a:ext cx="3333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</a:t>
            </a:r>
            <a:r>
              <a:rPr lang="nl-NL" dirty="0" smtClean="0"/>
              <a:t> </a:t>
            </a:r>
            <a:r>
              <a:rPr lang="nl-NL" dirty="0"/>
              <a:t>juni 2016, </a:t>
            </a:r>
            <a:r>
              <a:rPr lang="nl-NL" dirty="0" smtClean="0"/>
              <a:t>Oeffelt, Jordy </a:t>
            </a:r>
            <a:r>
              <a:rPr lang="nl-NL" dirty="0" err="1" smtClean="0"/>
              <a:t>Houkes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3642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8324"/>
            <a:ext cx="12192000" cy="4066032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54800" y="6150227"/>
            <a:ext cx="3603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3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juni 2016, 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Oeffelt, Harvey van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Diek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47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414" y="0"/>
            <a:ext cx="9144000" cy="685800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 rot="16200000">
            <a:off x="-335831" y="4643399"/>
            <a:ext cx="3333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8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juni 2016, 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Oeffelt, Jordy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Houkes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27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27538" cy="683895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538" y="0"/>
            <a:ext cx="10264462" cy="6841044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54800" y="6150227"/>
            <a:ext cx="3720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10 </a:t>
            </a:r>
            <a:r>
              <a:rPr lang="nl-NL" dirty="0"/>
              <a:t>juni 2016, </a:t>
            </a:r>
            <a:r>
              <a:rPr lang="nl-NL" dirty="0" smtClean="0"/>
              <a:t>Oeffelt, Harvey van </a:t>
            </a:r>
            <a:r>
              <a:rPr lang="nl-NL" dirty="0" err="1" smtClean="0"/>
              <a:t>Diek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1699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5706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54800" y="6150227"/>
            <a:ext cx="3720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14 </a:t>
            </a:r>
            <a:r>
              <a:rPr lang="nl-NL" dirty="0"/>
              <a:t>juni 2016, </a:t>
            </a:r>
            <a:r>
              <a:rPr lang="nl-NL" dirty="0" smtClean="0"/>
              <a:t>Oeffelt, Harvey van </a:t>
            </a:r>
            <a:r>
              <a:rPr lang="nl-NL" dirty="0" err="1" smtClean="0"/>
              <a:t>Diek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3780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6248"/>
            <a:ext cx="12192000" cy="8132587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54800" y="6150227"/>
            <a:ext cx="3720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14 </a:t>
            </a:r>
            <a:r>
              <a:rPr lang="nl-NL" dirty="0"/>
              <a:t>juni 2016, </a:t>
            </a:r>
            <a:r>
              <a:rPr lang="nl-NL" dirty="0" smtClean="0"/>
              <a:t>Oeffelt, Harvey van </a:t>
            </a:r>
            <a:r>
              <a:rPr lang="nl-NL" dirty="0" err="1" smtClean="0"/>
              <a:t>Diek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089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9838"/>
            <a:ext cx="12192000" cy="4066032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54800" y="6150227"/>
            <a:ext cx="3720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24 juni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2016, 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Oeffelt, Harvey van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Diek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77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3944"/>
            <a:ext cx="12192000" cy="8125707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54800" y="6150227"/>
            <a:ext cx="3720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24 juni </a:t>
            </a:r>
            <a:r>
              <a:rPr lang="nl-NL" dirty="0"/>
              <a:t>2016, </a:t>
            </a:r>
            <a:r>
              <a:rPr lang="nl-NL" dirty="0" smtClean="0"/>
              <a:t>Oeffelt, Harvey van </a:t>
            </a:r>
            <a:r>
              <a:rPr lang="nl-NL" dirty="0" err="1" smtClean="0"/>
              <a:t>Diek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9984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nijmegen.waarneming.nl/fotonew/9/101134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5002"/>
            <a:ext cx="12192000" cy="813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1" y="6150227"/>
            <a:ext cx="3537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20 januari 2016, Weurt, Rob </a:t>
            </a:r>
            <a:r>
              <a:rPr lang="nl-NL" dirty="0" err="1"/>
              <a:t>Zweers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2438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4581"/>
            <a:ext cx="12192000" cy="8132587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54800" y="6150227"/>
            <a:ext cx="3720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24 juni </a:t>
            </a:r>
            <a:r>
              <a:rPr lang="nl-NL" dirty="0"/>
              <a:t>2016, </a:t>
            </a:r>
            <a:r>
              <a:rPr lang="nl-NL" dirty="0" smtClean="0"/>
              <a:t>Oeffelt, Harvey van </a:t>
            </a:r>
            <a:r>
              <a:rPr lang="nl-NL" dirty="0" err="1" smtClean="0"/>
              <a:t>Diek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9187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4975"/>
            <a:ext cx="12192000" cy="8125707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54800" y="6150227"/>
            <a:ext cx="3534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 juli </a:t>
            </a:r>
            <a:r>
              <a:rPr lang="nl-NL" dirty="0"/>
              <a:t>2016, </a:t>
            </a:r>
            <a:r>
              <a:rPr lang="nl-NL" dirty="0" smtClean="0"/>
              <a:t>Oeffelt, Harvey van </a:t>
            </a:r>
            <a:r>
              <a:rPr lang="nl-NL" dirty="0" err="1" smtClean="0"/>
              <a:t>Diek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1496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5707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54800" y="6150227"/>
            <a:ext cx="3651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16 juli </a:t>
            </a:r>
            <a:r>
              <a:rPr lang="nl-NL" dirty="0"/>
              <a:t>2016, </a:t>
            </a:r>
            <a:r>
              <a:rPr lang="nl-NL" dirty="0" smtClean="0"/>
              <a:t>Oeffelt, Harvey van </a:t>
            </a:r>
            <a:r>
              <a:rPr lang="nl-NL" dirty="0" err="1" smtClean="0"/>
              <a:t>Diek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3832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5707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54800" y="6150227"/>
            <a:ext cx="3651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23 juli </a:t>
            </a:r>
            <a:r>
              <a:rPr lang="nl-NL" dirty="0"/>
              <a:t>2016, </a:t>
            </a:r>
            <a:r>
              <a:rPr lang="nl-NL" dirty="0" smtClean="0"/>
              <a:t>Oeffelt, Harvey van </a:t>
            </a:r>
            <a:r>
              <a:rPr lang="nl-NL" dirty="0" err="1" smtClean="0"/>
              <a:t>Diek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012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4372"/>
            <a:ext cx="12192000" cy="8125707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54800" y="6150227"/>
            <a:ext cx="3651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23 juli </a:t>
            </a:r>
            <a:r>
              <a:rPr lang="nl-NL" dirty="0"/>
              <a:t>2016, </a:t>
            </a:r>
            <a:r>
              <a:rPr lang="nl-NL" dirty="0" smtClean="0"/>
              <a:t>Oeffelt, Harvey van </a:t>
            </a:r>
            <a:r>
              <a:rPr lang="nl-NL" dirty="0" err="1" smtClean="0"/>
              <a:t>Diek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8048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nijmegen.waarneming.nl/fotonew/8/109992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9398"/>
            <a:ext cx="12192001" cy="810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4384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4 juni 2016, </a:t>
            </a:r>
            <a:r>
              <a:rPr lang="nl-NL" dirty="0" err="1"/>
              <a:t>Hatertse</a:t>
            </a:r>
            <a:r>
              <a:rPr lang="nl-NL" dirty="0"/>
              <a:t> Vennen, Jeroen </a:t>
            </a:r>
            <a:r>
              <a:rPr lang="nl-NL" dirty="0" err="1"/>
              <a:t>Veeken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7190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nijmegen.waarneming.nl/fotonew/0/109991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1003"/>
            <a:ext cx="12192000" cy="812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4384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4 juni 2016, </a:t>
            </a:r>
            <a:r>
              <a:rPr lang="nl-NL" dirty="0" err="1"/>
              <a:t>Hatertse</a:t>
            </a:r>
            <a:r>
              <a:rPr lang="nl-NL" dirty="0"/>
              <a:t> Vennen, Jeroen </a:t>
            </a:r>
            <a:r>
              <a:rPr lang="nl-NL" dirty="0" err="1"/>
              <a:t>Veeken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4946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7707"/>
            <a:ext cx="12192000" cy="8125707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3514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6 </a:t>
            </a:r>
            <a:r>
              <a:rPr lang="nl-NL" dirty="0"/>
              <a:t>juni 2016, </a:t>
            </a:r>
            <a:r>
              <a:rPr lang="nl-NL" dirty="0" smtClean="0"/>
              <a:t>Refter, Harvey van </a:t>
            </a:r>
            <a:r>
              <a:rPr lang="nl-NL" dirty="0" err="1" smtClean="0"/>
              <a:t>Diek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7464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388"/>
            <a:ext cx="4559121" cy="6840612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910889" y="6137348"/>
            <a:ext cx="3514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6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juni 2016, 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Refter, Harvey van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Diek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27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10330"/>
            <a:ext cx="12192001" cy="8125707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3514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6 </a:t>
            </a:r>
            <a:r>
              <a:rPr lang="nl-NL" dirty="0"/>
              <a:t>juni 2016, </a:t>
            </a:r>
            <a:r>
              <a:rPr lang="nl-NL" dirty="0" smtClean="0"/>
              <a:t>Refter, Harvey van </a:t>
            </a:r>
            <a:r>
              <a:rPr lang="nl-NL" dirty="0" err="1" smtClean="0"/>
              <a:t>Diek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0981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nijmegen.waarneming.nl/fotonew/2/101134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6337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1" y="6150227"/>
            <a:ext cx="3537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20 januari 2016, Weurt, Rob </a:t>
            </a:r>
            <a:r>
              <a:rPr lang="nl-NL" dirty="0" err="1"/>
              <a:t>Zweers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4110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949" y="-19319"/>
            <a:ext cx="9169758" cy="6877319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 rot="16200000">
            <a:off x="-477841" y="4604762"/>
            <a:ext cx="3574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6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juni 2016, 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Milsbeek, Fred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Hustings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35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4587"/>
            <a:ext cx="12192000" cy="8132587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54800" y="6150227"/>
            <a:ext cx="3315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7 </a:t>
            </a:r>
            <a:r>
              <a:rPr lang="nl-NL" dirty="0"/>
              <a:t>juni 2016, </a:t>
            </a:r>
            <a:r>
              <a:rPr lang="nl-NL" dirty="0" smtClean="0"/>
              <a:t>Mill, Harvey van </a:t>
            </a:r>
            <a:r>
              <a:rPr lang="nl-NL" dirty="0" err="1" smtClean="0"/>
              <a:t>Diek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0215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8614"/>
            <a:ext cx="12192000" cy="8125707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54800" y="6150227"/>
            <a:ext cx="343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12 </a:t>
            </a:r>
            <a:r>
              <a:rPr lang="nl-NL" dirty="0">
                <a:solidFill>
                  <a:schemeClr val="bg1"/>
                </a:solidFill>
              </a:rPr>
              <a:t>juni 2016, Mill, </a:t>
            </a:r>
            <a:r>
              <a:rPr lang="nl-NL" dirty="0" smtClean="0">
                <a:solidFill>
                  <a:schemeClr val="bg1"/>
                </a:solidFill>
              </a:rPr>
              <a:t>Harvey van </a:t>
            </a:r>
            <a:r>
              <a:rPr lang="nl-NL" dirty="0" err="1" smtClean="0">
                <a:solidFill>
                  <a:schemeClr val="bg1"/>
                </a:solidFill>
              </a:rPr>
              <a:t>Diek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90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9245"/>
            <a:ext cx="12192000" cy="8125706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54800" y="6150227"/>
            <a:ext cx="343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12 </a:t>
            </a:r>
            <a:r>
              <a:rPr lang="nl-NL" dirty="0">
                <a:solidFill>
                  <a:schemeClr val="bg1"/>
                </a:solidFill>
              </a:rPr>
              <a:t>juni 2016, Mill, </a:t>
            </a:r>
            <a:r>
              <a:rPr lang="nl-NL" dirty="0" smtClean="0">
                <a:solidFill>
                  <a:schemeClr val="bg1"/>
                </a:solidFill>
              </a:rPr>
              <a:t>Harvey van </a:t>
            </a:r>
            <a:r>
              <a:rPr lang="nl-NL" dirty="0" err="1" smtClean="0">
                <a:solidFill>
                  <a:schemeClr val="bg1"/>
                </a:solidFill>
              </a:rPr>
              <a:t>Diek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12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67708"/>
            <a:ext cx="12192001" cy="8125708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54800" y="6150227"/>
            <a:ext cx="343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12 </a:t>
            </a:r>
            <a:r>
              <a:rPr lang="nl-NL" dirty="0"/>
              <a:t>juni 2016, Mill, </a:t>
            </a:r>
            <a:r>
              <a:rPr lang="nl-NL" dirty="0" smtClean="0"/>
              <a:t>Harvey van </a:t>
            </a:r>
            <a:r>
              <a:rPr lang="nl-NL" dirty="0" err="1" smtClean="0"/>
              <a:t>Diek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9954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nijmegen.waarneming.nl/fotonew/1/110543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12192000" cy="844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3992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9 juni 2016, Oude Waal, Jolanda </a:t>
            </a:r>
            <a:r>
              <a:rPr lang="nl-NL" dirty="0" err="1"/>
              <a:t>Wannet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4262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 rot="16200000">
            <a:off x="-649487" y="4385822"/>
            <a:ext cx="3994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9 juni 2016, Oude Waal, 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Harvey van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Diek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85" y="-25758"/>
            <a:ext cx="9178344" cy="688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98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nijmegen.waarneming.nl/fotonew/6/110881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1522"/>
            <a:ext cx="12192000" cy="912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3568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12 juni 2016, KBP 7, John van Gestel</a:t>
            </a:r>
          </a:p>
        </p:txBody>
      </p:sp>
    </p:spTree>
    <p:extLst>
      <p:ext uri="{BB962C8B-B14F-4D97-AF65-F5344CB8AC3E}">
        <p14:creationId xmlns:p14="http://schemas.microsoft.com/office/powerpoint/2010/main" val="83167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nijmegen.waarneming.nl/fotonew/8/110992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2192000" cy="752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3970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12 juni 2016, Oude Waal, Roland </a:t>
            </a:r>
            <a:r>
              <a:rPr lang="nl-NL" dirty="0" err="1"/>
              <a:t>Wantia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5693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nijmegen.waarneming.nl/fotonew/8/111188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62593"/>
            <a:ext cx="12192000" cy="915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0" y="6150227"/>
            <a:ext cx="4500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15 </a:t>
            </a:r>
            <a:r>
              <a:rPr lang="nl-NL" dirty="0"/>
              <a:t>juni 2016, </a:t>
            </a:r>
            <a:r>
              <a:rPr lang="nl-NL" dirty="0" smtClean="0"/>
              <a:t>De Hamert, Huub </a:t>
            </a:r>
            <a:r>
              <a:rPr lang="nl-NL" dirty="0" err="1" smtClean="0"/>
              <a:t>Crommentuyn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3502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nijmegen.waarneming.nl/fotonew/1/101588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9682"/>
            <a:ext cx="12192000" cy="810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4078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18 januari 2016, Milsbeek, Jeroen </a:t>
            </a:r>
            <a:r>
              <a:rPr lang="nl-NL" dirty="0" err="1"/>
              <a:t>Veeken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0544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nijmegen.waarneming.nl/fotonew/2/111264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52570"/>
            <a:ext cx="12192000" cy="842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0" y="6150227"/>
            <a:ext cx="5237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16 </a:t>
            </a:r>
            <a:r>
              <a:rPr lang="nl-NL" dirty="0"/>
              <a:t>juni 2016, </a:t>
            </a:r>
            <a:r>
              <a:rPr lang="nl-NL" dirty="0" smtClean="0"/>
              <a:t>HD-Gemaal. Ooijpolder, Jolanda </a:t>
            </a:r>
            <a:r>
              <a:rPr lang="nl-NL" dirty="0" err="1" smtClean="0"/>
              <a:t>Wannet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6156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nijmegen.waarneming.nl/fotonew/6/111534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980" y="0"/>
            <a:ext cx="9118242" cy="683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 rot="16200000">
            <a:off x="-433319" y="4437337"/>
            <a:ext cx="3691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19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juni 2016, 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Milsbeek, Fred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Hustings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44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nijmegen.waarneming.nl/fotonew/0/111865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86" y="0"/>
            <a:ext cx="99752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 rot="16200000">
            <a:off x="-1077785" y="4463094"/>
            <a:ext cx="4073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23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juni 2016, 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De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Bruuk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, Clemens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Heijmen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68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nijmegen.waarneming.nl/fotonew/8/112389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48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 rot="16200000">
            <a:off x="-794408" y="4360064"/>
            <a:ext cx="4041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26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juni 2016, 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Kekerdom, Sander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Wijsman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979868" y="26209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nl-NL" sz="9600" dirty="0" smtClean="0">
                <a:solidFill>
                  <a:schemeClr val="bg1"/>
                </a:solidFill>
              </a:rPr>
              <a:t>Pauze</a:t>
            </a:r>
            <a:endParaRPr lang="nl-NL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99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nijmegen.waarneming.nl/fotonew/3/112900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2934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3787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3</a:t>
            </a:r>
            <a:r>
              <a:rPr lang="nl-NL" dirty="0" smtClean="0"/>
              <a:t> </a:t>
            </a:r>
            <a:r>
              <a:rPr lang="nl-NL" dirty="0"/>
              <a:t>juli 2016, De Hamert, </a:t>
            </a:r>
            <a:r>
              <a:rPr lang="nl-NL" dirty="0" smtClean="0"/>
              <a:t>Patrick Palmen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1286" y="0"/>
            <a:ext cx="2209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18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nijmegen.waarneming.nl/fotonew/9/113221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95144" cy="687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8658641" y="6188863"/>
            <a:ext cx="3318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8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juli 2016, 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Mill, Loek van de Leur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55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nijmegen.waarneming.nl/fotonew/3/113364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64921"/>
            <a:ext cx="12192000" cy="812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4172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9</a:t>
            </a:r>
            <a:r>
              <a:rPr lang="nl-NL" dirty="0" smtClean="0"/>
              <a:t> </a:t>
            </a:r>
            <a:r>
              <a:rPr lang="nl-NL" dirty="0"/>
              <a:t>juli 2016, </a:t>
            </a:r>
            <a:r>
              <a:rPr lang="nl-NL" dirty="0" err="1" smtClean="0"/>
              <a:t>Lentse</a:t>
            </a:r>
            <a:r>
              <a:rPr lang="nl-NL" dirty="0" smtClean="0"/>
              <a:t> Waard, Jolanda </a:t>
            </a:r>
            <a:r>
              <a:rPr lang="nl-NL" dirty="0" err="1" smtClean="0"/>
              <a:t>Wannet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9844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nijmegen.waarneming.nl/fotonew/1/113734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58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 rot="16200000">
            <a:off x="-953223" y="4166880"/>
            <a:ext cx="460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12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juli 2016,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Erlecomse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 Waard, Mark Wilkinson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32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nijmegen.waarneming.nl/fotonew/3/114204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3402"/>
            <a:ext cx="12192000" cy="812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3926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17 juli 2016, De Hamert, Jan Erik Kikkert</a:t>
            </a:r>
          </a:p>
        </p:txBody>
      </p:sp>
    </p:spTree>
    <p:extLst>
      <p:ext uri="{BB962C8B-B14F-4D97-AF65-F5344CB8AC3E}">
        <p14:creationId xmlns:p14="http://schemas.microsoft.com/office/powerpoint/2010/main" val="283690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nijmegen.waarneming.nl/fotonew/7/125412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82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 rot="16200000">
            <a:off x="-174369" y="4740865"/>
            <a:ext cx="2993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18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juli 2016,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Circul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, Jan Jacobs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22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454799" y="6150227"/>
            <a:ext cx="3681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19 januari 2016, Huissen, Rob </a:t>
            </a:r>
            <a:r>
              <a:rPr lang="nl-NL" dirty="0" err="1">
                <a:solidFill>
                  <a:schemeClr val="bg1">
                    <a:lumMod val="65000"/>
                  </a:schemeClr>
                </a:solidFill>
              </a:rPr>
              <a:t>Zweers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3250" name="Picture 2" descr="http://nijmegen.waarneming.nl/fotonew/6/101378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2292"/>
            <a:ext cx="12192000" cy="573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26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nijmegen.waarneming.nl/fotonew/8/114844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223" y="20431"/>
            <a:ext cx="9105363" cy="683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 rot="16200000">
            <a:off x="-829242" y="4166880"/>
            <a:ext cx="4431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23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juli 2016, De Hamert, 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Huub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Crommentuyn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8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nijmegen.waarneming.nl/fotonew/0/114844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827" y="11862"/>
            <a:ext cx="9105363" cy="684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 rot="16200000">
            <a:off x="-893638" y="4076729"/>
            <a:ext cx="4431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23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juli 2016, De Hamert, 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Huub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Crommentuyn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53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149"/>
            <a:ext cx="12192000" cy="8124824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388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27 </a:t>
            </a:r>
            <a:r>
              <a:rPr lang="nl-NL" dirty="0"/>
              <a:t>juli 2016, De Hamert, </a:t>
            </a:r>
            <a:r>
              <a:rPr lang="nl-NL" dirty="0" smtClean="0"/>
              <a:t>Jeroen </a:t>
            </a:r>
            <a:r>
              <a:rPr lang="nl-NL" dirty="0" err="1" smtClean="0"/>
              <a:t>Veeken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6941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72" y="0"/>
            <a:ext cx="10303099" cy="6866795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 rot="16200000">
            <a:off x="-1592337" y="3857788"/>
            <a:ext cx="4798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28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juli 2016, 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Ooijpolder Kerkdijk, Harvey van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Diek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31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73" y="0"/>
            <a:ext cx="10277341" cy="6855427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 rot="16200000">
            <a:off x="-1592336" y="3947940"/>
            <a:ext cx="4798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28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juli 2016, 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Ooijpolder Kerkdijk, Harvey van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Diek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56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78" y="0"/>
            <a:ext cx="10277341" cy="6849627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 rot="16200000">
            <a:off x="-1656731" y="3844909"/>
            <a:ext cx="4798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28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juli 2016, 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Ooijpolder Kerkdijk, Harvey van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Diek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5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nijmegen.waarneming.nl/fotonew/8/116112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69" y="0"/>
            <a:ext cx="106739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 rot="16200000">
            <a:off x="-1587429" y="4102486"/>
            <a:ext cx="4428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5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augustus 2016, 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De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Bruuk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, Wim van Zwieten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75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8" y="0"/>
            <a:ext cx="10290220" cy="6858211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 rot="16200000">
            <a:off x="-1325302" y="4347184"/>
            <a:ext cx="4161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5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augustus 2016, 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Valburg, Harvey van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Diek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97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83" y="-25961"/>
            <a:ext cx="10328856" cy="6883961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 rot="16200000">
            <a:off x="-1157877" y="4282790"/>
            <a:ext cx="4161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5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augustus 2016, 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Valburg, Harvey van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Diek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56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52" y="0"/>
            <a:ext cx="10264462" cy="6846836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 rot="16200000">
            <a:off x="-1260908" y="4218396"/>
            <a:ext cx="4161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5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augustus 2016, 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Valburg, Harvey van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Diek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37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nijmegen.waarneming.nl/fotonew/9/101162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5610"/>
            <a:ext cx="12192000" cy="943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0" y="6150227"/>
            <a:ext cx="4297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20 januari 2016, </a:t>
            </a:r>
            <a:r>
              <a:rPr lang="nl-NL" dirty="0" err="1"/>
              <a:t>Bisonbaai</a:t>
            </a:r>
            <a:r>
              <a:rPr lang="nl-NL" dirty="0"/>
              <a:t>, Hans van Ooijen</a:t>
            </a:r>
          </a:p>
        </p:txBody>
      </p:sp>
    </p:spTree>
    <p:extLst>
      <p:ext uri="{BB962C8B-B14F-4D97-AF65-F5344CB8AC3E}">
        <p14:creationId xmlns:p14="http://schemas.microsoft.com/office/powerpoint/2010/main" val="26695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-211"/>
            <a:ext cx="10290220" cy="6858211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 rot="16200000">
            <a:off x="-1351060" y="4205517"/>
            <a:ext cx="4161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5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augustus 2016, 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Valburg, Harvey van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Diek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86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nijmegen.waarneming.nl/fotonew/8/116071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315977" cy="688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3729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5</a:t>
            </a:r>
            <a:r>
              <a:rPr lang="nl-NL" dirty="0" smtClean="0"/>
              <a:t> </a:t>
            </a:r>
            <a:r>
              <a:rPr lang="nl-NL" dirty="0"/>
              <a:t>augustus 2016, </a:t>
            </a:r>
            <a:r>
              <a:rPr lang="nl-NL" dirty="0" smtClean="0"/>
              <a:t>Valburg, Rob </a:t>
            </a:r>
            <a:r>
              <a:rPr lang="nl-NL" dirty="0" err="1" smtClean="0"/>
              <a:t>Zweers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5976" y="-28575"/>
            <a:ext cx="2552700" cy="688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9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88" y="0"/>
            <a:ext cx="10287000" cy="685800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 rot="16200000">
            <a:off x="-1215764" y="4321427"/>
            <a:ext cx="4148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7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augustus 2016,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Ooijse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 Graaf, Bram Ubels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0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nijmegen.waarneming.nl/fotonew/7/116595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7579"/>
            <a:ext cx="12192000" cy="916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498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10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augustus 2016, 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De Hamert, Huub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Crommentuyn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57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nijmegen.waarneming.nl/fotonew/0/116901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6203"/>
            <a:ext cx="12192000" cy="839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415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14 augustus 2016, </a:t>
            </a:r>
            <a:r>
              <a:rPr lang="nl-NL" dirty="0" err="1"/>
              <a:t>Circul</a:t>
            </a:r>
            <a:r>
              <a:rPr lang="nl-NL" dirty="0"/>
              <a:t>, Jan van Maassen</a:t>
            </a:r>
          </a:p>
        </p:txBody>
      </p:sp>
    </p:spTree>
    <p:extLst>
      <p:ext uri="{BB962C8B-B14F-4D97-AF65-F5344CB8AC3E}">
        <p14:creationId xmlns:p14="http://schemas.microsoft.com/office/powerpoint/2010/main" val="194756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454799" y="6150227"/>
            <a:ext cx="469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16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augustus 2016,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Ooijse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 Graaf, Martijn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Verdoes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255" y="0"/>
            <a:ext cx="4570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52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73" y="0"/>
            <a:ext cx="10287000" cy="685800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 rot="16200000">
            <a:off x="-1325788" y="4244152"/>
            <a:ext cx="4265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16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augustus 2016,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Ooijse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 Graaf, Bram Ubels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71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nijmegen.waarneming.nl/fotonew/9/117225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4179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17 </a:t>
            </a:r>
            <a:r>
              <a:rPr lang="nl-NL" dirty="0"/>
              <a:t>augustus 2016, </a:t>
            </a:r>
            <a:r>
              <a:rPr lang="nl-NL" dirty="0" smtClean="0"/>
              <a:t>Milsbeek, Fred </a:t>
            </a:r>
            <a:r>
              <a:rPr lang="nl-NL" dirty="0" err="1" smtClean="0"/>
              <a:t>Hustings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2376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287000" cy="685800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 rot="16200000">
            <a:off x="-1403061" y="4257032"/>
            <a:ext cx="4265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18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augustus 2016,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Ooijse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 Graaf, Bram Ubels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04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nijmegen.waarneming.nl/fotonew/2/117443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67" y="0"/>
            <a:ext cx="10178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 rot="16200000">
            <a:off x="-1283003" y="4154001"/>
            <a:ext cx="4308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18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augustus 2016,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Ooijse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 Graaf, Mart Janse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18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nijmegen.waarneming.nl/fotonew/4/101162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09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0" y="6150227"/>
            <a:ext cx="4297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20 januari 2016, </a:t>
            </a:r>
            <a:r>
              <a:rPr lang="nl-NL" dirty="0" err="1"/>
              <a:t>Bisonbaai</a:t>
            </a:r>
            <a:r>
              <a:rPr lang="nl-NL" dirty="0"/>
              <a:t>, Hans van Ooijen</a:t>
            </a:r>
          </a:p>
        </p:txBody>
      </p:sp>
    </p:spTree>
    <p:extLst>
      <p:ext uri="{BB962C8B-B14F-4D97-AF65-F5344CB8AC3E}">
        <p14:creationId xmlns:p14="http://schemas.microsoft.com/office/powerpoint/2010/main" val="109021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nijmegen.waarneming.nl/fotonew/1/117400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812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1" y="6150227"/>
            <a:ext cx="4461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19 augustus 2016, </a:t>
            </a:r>
            <a:r>
              <a:rPr lang="nl-NL" dirty="0" smtClean="0"/>
              <a:t>De Hamert, Patrick Palmen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6817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nijmegen.waarneming.nl/fotonew/4/117525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5136"/>
            <a:ext cx="12192000" cy="810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1" y="6150227"/>
            <a:ext cx="4676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20 </a:t>
            </a:r>
            <a:r>
              <a:rPr lang="nl-NL" dirty="0"/>
              <a:t>augustus 2016, </a:t>
            </a:r>
            <a:r>
              <a:rPr lang="nl-NL" dirty="0" smtClean="0"/>
              <a:t>Maldens Vlak, Jeroen </a:t>
            </a:r>
            <a:r>
              <a:rPr lang="nl-NL" dirty="0" err="1" smtClean="0"/>
              <a:t>Veeken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9211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72" y="0"/>
            <a:ext cx="10277341" cy="6855427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 rot="16200000">
            <a:off x="-1270646" y="4141122"/>
            <a:ext cx="4155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19 augustus 2016, Weurt, Harvey van </a:t>
            </a:r>
            <a:r>
              <a:rPr lang="nl-NL" dirty="0" err="1">
                <a:solidFill>
                  <a:schemeClr val="bg1">
                    <a:lumMod val="65000"/>
                  </a:schemeClr>
                </a:solidFill>
              </a:rPr>
              <a:t>Diek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74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8132587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54801" y="6150227"/>
            <a:ext cx="4428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21 </a:t>
            </a:r>
            <a:r>
              <a:rPr lang="nl-NL" dirty="0"/>
              <a:t>augustus 2016, </a:t>
            </a:r>
            <a:r>
              <a:rPr lang="nl-NL" dirty="0" smtClean="0"/>
              <a:t>De </a:t>
            </a:r>
            <a:r>
              <a:rPr lang="nl-NL" dirty="0" err="1" smtClean="0"/>
              <a:t>Bruuk</a:t>
            </a:r>
            <a:r>
              <a:rPr lang="nl-NL" dirty="0" smtClean="0"/>
              <a:t>, </a:t>
            </a:r>
            <a:r>
              <a:rPr lang="nl-NL" dirty="0"/>
              <a:t>Harvey van </a:t>
            </a:r>
            <a:r>
              <a:rPr lang="nl-NL" dirty="0" err="1"/>
              <a:t>Diek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7027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nijmegen.waarneming.nl/fotonew/3/11849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616549"/>
            <a:ext cx="12192001" cy="963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1" y="6150227"/>
            <a:ext cx="385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27 </a:t>
            </a:r>
            <a:r>
              <a:rPr lang="nl-NL" dirty="0"/>
              <a:t>augustus 2016, </a:t>
            </a:r>
            <a:r>
              <a:rPr lang="nl-NL" dirty="0" err="1" smtClean="0"/>
              <a:t>Circul</a:t>
            </a:r>
            <a:r>
              <a:rPr lang="nl-NL" dirty="0" smtClean="0"/>
              <a:t>, Bauke </a:t>
            </a:r>
            <a:r>
              <a:rPr lang="nl-NL" dirty="0" err="1" smtClean="0"/>
              <a:t>Albada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529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88013" cy="6858000"/>
          </a:xfrm>
          <a:prstGeom prst="rect">
            <a:avLst/>
          </a:prstGeom>
        </p:spPr>
      </p:pic>
      <p:pic>
        <p:nvPicPr>
          <p:cNvPr id="27650" name="Picture 2" descr="http://nijmegen.waarneming.nl/fotonew/0/118080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013" y="0"/>
            <a:ext cx="81039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1" y="6150227"/>
            <a:ext cx="5258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27 </a:t>
            </a:r>
            <a:r>
              <a:rPr lang="nl-NL" dirty="0"/>
              <a:t>augustus 2016, </a:t>
            </a:r>
            <a:r>
              <a:rPr lang="nl-NL" dirty="0" err="1" smtClean="0"/>
              <a:t>Liendense</a:t>
            </a:r>
            <a:r>
              <a:rPr lang="nl-NL" dirty="0" smtClean="0"/>
              <a:t> Waard, Loek van de Leur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0194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nijmegen.waarneming.nl/fotonew/5/118566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2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1" y="6150227"/>
            <a:ext cx="5286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</a:t>
            </a:r>
            <a:r>
              <a:rPr lang="nl-NL" dirty="0" smtClean="0"/>
              <a:t> </a:t>
            </a:r>
            <a:r>
              <a:rPr lang="nl-NL" dirty="0"/>
              <a:t>september 2016, </a:t>
            </a:r>
            <a:r>
              <a:rPr lang="nl-NL" dirty="0" err="1" smtClean="0"/>
              <a:t>Liendense</a:t>
            </a:r>
            <a:r>
              <a:rPr lang="nl-NL" dirty="0" smtClean="0"/>
              <a:t> Waard, Freek </a:t>
            </a:r>
            <a:r>
              <a:rPr lang="nl-NL" dirty="0" err="1" smtClean="0"/>
              <a:t>Strooband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0494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45"/>
            <a:ext cx="1880315" cy="686752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315" y="0"/>
            <a:ext cx="10311685" cy="687177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54801" y="6150227"/>
            <a:ext cx="5099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3</a:t>
            </a:r>
            <a:r>
              <a:rPr lang="nl-NL" dirty="0" smtClean="0"/>
              <a:t> </a:t>
            </a:r>
            <a:r>
              <a:rPr lang="nl-NL" dirty="0"/>
              <a:t>september 2016, </a:t>
            </a:r>
            <a:r>
              <a:rPr lang="nl-NL" dirty="0" err="1" smtClean="0"/>
              <a:t>Liendense</a:t>
            </a:r>
            <a:r>
              <a:rPr lang="nl-NL" dirty="0" smtClean="0"/>
              <a:t> Waard, Jeroen </a:t>
            </a:r>
            <a:r>
              <a:rPr lang="nl-NL" dirty="0" err="1" smtClean="0"/>
              <a:t>Veeken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4174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nijmegen.waarneming.nl/fotonew/7/118767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90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1" y="6150227"/>
            <a:ext cx="4908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4</a:t>
            </a:r>
            <a:r>
              <a:rPr lang="nl-NL" dirty="0" smtClean="0"/>
              <a:t> </a:t>
            </a:r>
            <a:r>
              <a:rPr lang="nl-NL" dirty="0"/>
              <a:t>september 2016, </a:t>
            </a:r>
            <a:r>
              <a:rPr lang="nl-NL" dirty="0" err="1" smtClean="0"/>
              <a:t>Lentse</a:t>
            </a:r>
            <a:r>
              <a:rPr lang="nl-NL" dirty="0" smtClean="0"/>
              <a:t> Waard, </a:t>
            </a:r>
            <a:r>
              <a:rPr lang="nl-NL" dirty="0"/>
              <a:t>Jolanda </a:t>
            </a:r>
            <a:r>
              <a:rPr lang="nl-NL" dirty="0" err="1"/>
              <a:t>Wannet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5105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nijmegen.waarneming.nl/fotonew/4/118829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7463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1" y="6150227"/>
            <a:ext cx="4920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4 september </a:t>
            </a:r>
            <a:r>
              <a:rPr lang="nl-NL" dirty="0"/>
              <a:t>2016, </a:t>
            </a:r>
            <a:r>
              <a:rPr lang="nl-NL" dirty="0" err="1" smtClean="0"/>
              <a:t>Lentse</a:t>
            </a:r>
            <a:r>
              <a:rPr lang="nl-NL" dirty="0" smtClean="0"/>
              <a:t> Waard, Mark </a:t>
            </a:r>
            <a:r>
              <a:rPr lang="nl-NL" dirty="0" err="1" smtClean="0"/>
              <a:t>Willkinson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2095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nijmegen.waarneming.nl/fotonew/3/100323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71602"/>
            <a:ext cx="12192000" cy="822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4792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2 januari 2016, De Groene Heuvels, Jordy </a:t>
            </a:r>
            <a:r>
              <a:rPr lang="nl-NL" dirty="0" err="1">
                <a:solidFill>
                  <a:schemeClr val="bg1"/>
                </a:solidFill>
              </a:rPr>
              <a:t>Houkes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34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nijmegen.waarneming.nl/fotonew/6/101207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87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3966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22 januari 2016, Weurt, Jolanda </a:t>
            </a:r>
            <a:r>
              <a:rPr lang="nl-NL" dirty="0" err="1"/>
              <a:t>Wannet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6147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nijmegen.waarneming.nl/fotonew/5/118867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92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1" y="6150227"/>
            <a:ext cx="4908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5</a:t>
            </a:r>
            <a:r>
              <a:rPr lang="nl-NL" dirty="0" smtClean="0"/>
              <a:t> september </a:t>
            </a:r>
            <a:r>
              <a:rPr lang="nl-NL" dirty="0"/>
              <a:t>2016, </a:t>
            </a:r>
            <a:r>
              <a:rPr lang="nl-NL" dirty="0" err="1" smtClean="0"/>
              <a:t>Lentse</a:t>
            </a:r>
            <a:r>
              <a:rPr lang="nl-NL" dirty="0" smtClean="0"/>
              <a:t> Waard, Jolanda </a:t>
            </a:r>
            <a:r>
              <a:rPr lang="nl-NL" dirty="0" err="1" smtClean="0"/>
              <a:t>Wannet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2981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nijmegen.waarneming.nl/fotonew/5/118923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465" y="-9015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 rot="16200000">
            <a:off x="-878852" y="4038091"/>
            <a:ext cx="4479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6 september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2016,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Lentse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 Waard, Rob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Zweers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0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nijmegen.waarneming.nl/fotonew/0/118923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13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 rot="16200000">
            <a:off x="-737185" y="4038091"/>
            <a:ext cx="4479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6 september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2016,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Lentse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 Waard, Rob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Zweers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74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nijmegen.waarneming.nl/fotonew/8/11909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76201"/>
            <a:ext cx="7620000" cy="693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1" y="6150227"/>
            <a:ext cx="4033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8 september 2016, Lent, Jolanda </a:t>
            </a:r>
            <a:r>
              <a:rPr lang="nl-NL" dirty="0" err="1">
                <a:solidFill>
                  <a:schemeClr val="bg1">
                    <a:lumMod val="65000"/>
                  </a:schemeClr>
                </a:solidFill>
              </a:rPr>
              <a:t>Wannet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47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nijmegen.waarneming.nl/fotonew/9/11909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727" y="0"/>
            <a:ext cx="92212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1" y="6150227"/>
            <a:ext cx="4033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8 september 2016, Lent, Jolanda </a:t>
            </a:r>
            <a:r>
              <a:rPr lang="nl-NL" dirty="0" err="1">
                <a:solidFill>
                  <a:schemeClr val="bg1">
                    <a:lumMod val="65000"/>
                  </a:schemeClr>
                </a:solidFill>
              </a:rPr>
              <a:t>Wannet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17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88" y="0"/>
            <a:ext cx="10277341" cy="6849627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 rot="16200000">
            <a:off x="-1676851" y="3767635"/>
            <a:ext cx="5070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9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september 2016, 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Zwanenbroekje,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Harvey van </a:t>
            </a:r>
            <a:r>
              <a:rPr lang="nl-NL" dirty="0" err="1">
                <a:solidFill>
                  <a:schemeClr val="bg1">
                    <a:lumMod val="65000"/>
                  </a:schemeClr>
                </a:solidFill>
              </a:rPr>
              <a:t>Diek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29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1582" y="28575"/>
            <a:ext cx="2828925" cy="6829425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540"/>
            <a:ext cx="10251583" cy="683246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6546505" y="6034318"/>
            <a:ext cx="487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12 september 2016, </a:t>
            </a:r>
            <a:r>
              <a:rPr lang="nl-NL" dirty="0" err="1"/>
              <a:t>Ooijse</a:t>
            </a:r>
            <a:r>
              <a:rPr lang="nl-NL" dirty="0"/>
              <a:t> Graaf, Harvey van </a:t>
            </a:r>
            <a:r>
              <a:rPr lang="nl-NL" dirty="0" err="1"/>
              <a:t>Diek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9895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9604" y="1719"/>
            <a:ext cx="3209925" cy="6858000"/>
          </a:xfrm>
          <a:prstGeom prst="rect">
            <a:avLst/>
          </a:prstGeom>
        </p:spPr>
      </p:pic>
      <p:pic>
        <p:nvPicPr>
          <p:cNvPr id="9218" name="Picture 2" descr="http://nijmegen.waarneming.nl/fotonew/7/119614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321" y="0"/>
            <a:ext cx="9461679" cy="685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1" y="6150227"/>
            <a:ext cx="4495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15 september </a:t>
            </a:r>
            <a:r>
              <a:rPr lang="nl-NL" dirty="0"/>
              <a:t>2016, </a:t>
            </a:r>
            <a:r>
              <a:rPr lang="nl-NL" dirty="0" smtClean="0"/>
              <a:t>De Hamert, Giel Bongers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2880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454800" y="6150227"/>
            <a:ext cx="435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16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september 2016, 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Rob Koelman, Ottersum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074" name="Picture 2" descr="https://nijmegen.waarneming.nl/fotonew/0/12005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942" y="1744"/>
            <a:ext cx="7362422" cy="685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25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nijmegen.waarneming.nl/fotonew/3/120216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311" y="0"/>
            <a:ext cx="9131121" cy="684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 rot="16200000">
            <a:off x="-1033992" y="4050970"/>
            <a:ext cx="4609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23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september 2016, 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Piet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Gruijters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Ooijse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 Graaf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04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nijmegen.waarneming.nl/fotonew/1/101313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532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0" y="6150227"/>
            <a:ext cx="4325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24 januari 2016, Siebengewald, Ruud Jakobs</a:t>
            </a:r>
          </a:p>
        </p:txBody>
      </p:sp>
    </p:spTree>
    <p:extLst>
      <p:ext uri="{BB962C8B-B14F-4D97-AF65-F5344CB8AC3E}">
        <p14:creationId xmlns:p14="http://schemas.microsoft.com/office/powerpoint/2010/main" val="267483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nijmegen.waarneming.nl/fotonew/2/120185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83" y="2140"/>
            <a:ext cx="10290220" cy="685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 rot="16200000">
            <a:off x="-1643266" y="3806271"/>
            <a:ext cx="5132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23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september 2016,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Lentse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 Waard, Menno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Hornman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49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nijmegen.waarneming.nl/fotonew/5/120361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86"/>
            <a:ext cx="9156879" cy="685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6878" y="0"/>
            <a:ext cx="3035122" cy="685800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6334405" y="6034317"/>
            <a:ext cx="4340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25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september 2016,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Ooijse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 Graaf, Jan Jacobs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84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048000" cy="6858000"/>
          </a:xfrm>
          <a:prstGeom prst="rect">
            <a:avLst/>
          </a:prstGeom>
        </p:spPr>
      </p:pic>
      <p:pic>
        <p:nvPicPr>
          <p:cNvPr id="43010" name="Picture 2" descr="http://nijmegen.waarneming.nl/fotonew/1/120337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0" y="6150227"/>
            <a:ext cx="4410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25 september 2016, De Hamert, Ruud Jakobs</a:t>
            </a:r>
          </a:p>
        </p:txBody>
      </p:sp>
    </p:spTree>
    <p:extLst>
      <p:ext uri="{BB962C8B-B14F-4D97-AF65-F5344CB8AC3E}">
        <p14:creationId xmlns:p14="http://schemas.microsoft.com/office/powerpoint/2010/main" val="356966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3189"/>
            <a:ext cx="12192000" cy="8125707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54800" y="6150227"/>
            <a:ext cx="4113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11 </a:t>
            </a:r>
            <a:r>
              <a:rPr lang="nl-NL" dirty="0"/>
              <a:t>september 2016, </a:t>
            </a:r>
            <a:r>
              <a:rPr lang="nl-NL" dirty="0" smtClean="0"/>
              <a:t>Niel, Harvey van </a:t>
            </a:r>
            <a:r>
              <a:rPr lang="nl-NL" dirty="0" err="1" smtClean="0"/>
              <a:t>Diek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2904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73"/>
            <a:ext cx="12192000" cy="8132587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54800" y="6150227"/>
            <a:ext cx="4113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11 </a:t>
            </a:r>
            <a:r>
              <a:rPr lang="nl-NL" dirty="0"/>
              <a:t>september 2016, </a:t>
            </a:r>
            <a:r>
              <a:rPr lang="nl-NL" dirty="0" smtClean="0"/>
              <a:t>Niel, Harvey van </a:t>
            </a:r>
            <a:r>
              <a:rPr lang="nl-NL" dirty="0" err="1" smtClean="0"/>
              <a:t>Diek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4735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nijmegen.waarneming.nl/fotonew/5/120630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1" y="6150227"/>
            <a:ext cx="4357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30 </a:t>
            </a:r>
            <a:r>
              <a:rPr lang="nl-NL" dirty="0"/>
              <a:t>september 2016, </a:t>
            </a:r>
            <a:r>
              <a:rPr lang="nl-NL" dirty="0" smtClean="0"/>
              <a:t>Milsbeek, Fred </a:t>
            </a:r>
            <a:r>
              <a:rPr lang="nl-NL" dirty="0" err="1" smtClean="0"/>
              <a:t>Hustings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645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nijmegen.waarneming.nl/fotonew/6/120788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78" y="-2125"/>
            <a:ext cx="10277341" cy="686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 rot="16200000">
            <a:off x="-1384541" y="4154002"/>
            <a:ext cx="4254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1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oktober 2016, De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Bruuk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Jurriën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 van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Deijk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94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nijmegen.waarneming.nl/fotonew/9/120806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3961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</a:t>
            </a:r>
            <a:r>
              <a:rPr lang="nl-NL" dirty="0" smtClean="0"/>
              <a:t> </a:t>
            </a:r>
            <a:r>
              <a:rPr lang="nl-NL" dirty="0"/>
              <a:t>oktober 2016, </a:t>
            </a:r>
            <a:r>
              <a:rPr lang="nl-NL" dirty="0" smtClean="0"/>
              <a:t>Milsbeek, Fred </a:t>
            </a:r>
            <a:r>
              <a:rPr lang="nl-NL" dirty="0" err="1" smtClean="0"/>
              <a:t>Hustings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4448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1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nijmegen.waarneming.nl/fotonew/7/121545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82"/>
            <a:ext cx="11127346" cy="684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4116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10 oktober 2016, De Hamert, Bjorn </a:t>
            </a:r>
            <a:r>
              <a:rPr lang="nl-NL" dirty="0" err="1"/>
              <a:t>Alards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7346" y="0"/>
            <a:ext cx="1714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45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nijmegen.waarneming.nl/fotonew/0/121497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58" y="-15021"/>
            <a:ext cx="10315977" cy="687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 rot="16200000">
            <a:off x="-1436166" y="4154001"/>
            <a:ext cx="4383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14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oktober 2016, 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De Hamert, Jan Erik Kikkert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19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nijmegen.waarneming.nl/fotonew/4/10153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2192000" cy="812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1" y="6150227"/>
            <a:ext cx="424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28 januari 2016, Weurt, Tom van den Berge</a:t>
            </a:r>
          </a:p>
        </p:txBody>
      </p:sp>
    </p:spTree>
    <p:extLst>
      <p:ext uri="{BB962C8B-B14F-4D97-AF65-F5344CB8AC3E}">
        <p14:creationId xmlns:p14="http://schemas.microsoft.com/office/powerpoint/2010/main" val="179737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0"/>
            <a:ext cx="1901780" cy="6858000"/>
          </a:xfrm>
          <a:prstGeom prst="rect">
            <a:avLst/>
          </a:prstGeom>
        </p:spPr>
      </p:pic>
      <p:pic>
        <p:nvPicPr>
          <p:cNvPr id="10242" name="Picture 2" descr="http://nijmegen.waarneming.nl/fotonew/2/121627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780" y="2140"/>
            <a:ext cx="10290220" cy="685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4361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16 </a:t>
            </a:r>
            <a:r>
              <a:rPr lang="nl-NL" dirty="0"/>
              <a:t>oktober 2016, De Hamert, </a:t>
            </a:r>
            <a:r>
              <a:rPr lang="nl-NL" dirty="0" smtClean="0"/>
              <a:t>Patrick Palmen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3834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2929" y="-1"/>
            <a:ext cx="3448050" cy="6867659"/>
          </a:xfrm>
          <a:prstGeom prst="rect">
            <a:avLst/>
          </a:prstGeom>
        </p:spPr>
      </p:pic>
      <p:pic>
        <p:nvPicPr>
          <p:cNvPr id="13314" name="Picture 2" descr="http://nijmegen.waarneming.nl/fotonew/0/121638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121" y="0"/>
            <a:ext cx="9156879" cy="686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4131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16 </a:t>
            </a:r>
            <a:r>
              <a:rPr lang="nl-NL" dirty="0"/>
              <a:t>oktober 2016, De Hamert, </a:t>
            </a:r>
            <a:r>
              <a:rPr lang="nl-NL" dirty="0" smtClean="0"/>
              <a:t>Ruud Jakobs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3538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nijmegen.waarneming.nl/fotonew/5/121638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4131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16 </a:t>
            </a:r>
            <a:r>
              <a:rPr lang="nl-NL" dirty="0"/>
              <a:t>oktober 2016, De Hamert, </a:t>
            </a:r>
            <a:r>
              <a:rPr lang="nl-NL" dirty="0" smtClean="0"/>
              <a:t>Ruud Jakobs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304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6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nijmegen.waarneming.nl/fotonew/7/121661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0888"/>
            <a:ext cx="10522039" cy="701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4131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16 </a:t>
            </a:r>
            <a:r>
              <a:rPr lang="nl-NL" dirty="0"/>
              <a:t>oktober 2016, De Hamert, </a:t>
            </a:r>
            <a:r>
              <a:rPr lang="nl-NL" dirty="0" smtClean="0"/>
              <a:t>Ruud Jakobs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2038" y="-10978"/>
            <a:ext cx="371475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nijmegen.waarneming.nl/fotonew/0/121697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38"/>
            <a:ext cx="12192000" cy="684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381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17 </a:t>
            </a:r>
            <a:r>
              <a:rPr lang="nl-NL" dirty="0"/>
              <a:t>oktober 2016, </a:t>
            </a:r>
            <a:r>
              <a:rPr lang="nl-NL" dirty="0" err="1" smtClean="0"/>
              <a:t>Ooijse</a:t>
            </a:r>
            <a:r>
              <a:rPr lang="nl-NL" dirty="0" smtClean="0"/>
              <a:t> Graaf, Bas Kok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3850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454799" y="6150227"/>
            <a:ext cx="381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17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oktober 2016,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Ooijse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 Graaf, Bas Kok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5362" name="Picture 2" descr="http://nijmegen.waarneming.nl/fotonew/1/121697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832" y="-418563"/>
            <a:ext cx="4093067" cy="727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46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454799" y="6150227"/>
            <a:ext cx="3958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18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oktober 2016, 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Slijk-Ewijk, Rob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Zweers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122" name="Picture 2" descr="http://nijmegen.waarneming.nl/fotonew/6/121759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031" y="10732"/>
            <a:ext cx="6847268" cy="684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26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nijmegen.waarneming.nl/fotonew/1/121908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85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 rot="16200000">
            <a:off x="-950810" y="3883545"/>
            <a:ext cx="4752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21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oktober 2016,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Ooijse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 Graaf, Bernd-Jan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Bulsink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69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nijmegen.waarneming.nl/fotonew/9/122246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42" y="-32182"/>
            <a:ext cx="10341735" cy="689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 rot="16200000">
            <a:off x="-1314109" y="4321427"/>
            <a:ext cx="4036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26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oktober 2016, 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KBP 7, Freek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Strooband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05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nijmegen.waarneming.nl/fotonew/0/122246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11370"/>
            <a:ext cx="12317031" cy="820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4036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26 </a:t>
            </a:r>
            <a:r>
              <a:rPr lang="nl-NL" dirty="0"/>
              <a:t>oktober 2016, </a:t>
            </a:r>
            <a:r>
              <a:rPr lang="nl-NL" dirty="0" smtClean="0"/>
              <a:t>KBP 7, Freek </a:t>
            </a:r>
            <a:r>
              <a:rPr lang="nl-NL" dirty="0" err="1" smtClean="0"/>
              <a:t>Strooband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5640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nijmegen.waarneming.nl/fotonew/9/101529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1522"/>
            <a:ext cx="12192000" cy="812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1" y="6150227"/>
            <a:ext cx="424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28 januari 2016, Weurt, Tom van den Berge</a:t>
            </a:r>
          </a:p>
        </p:txBody>
      </p:sp>
    </p:spTree>
    <p:extLst>
      <p:ext uri="{BB962C8B-B14F-4D97-AF65-F5344CB8AC3E}">
        <p14:creationId xmlns:p14="http://schemas.microsoft.com/office/powerpoint/2010/main" val="256591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nijmegen.waarneming.nl/fotonew/9/122262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73" y="0"/>
            <a:ext cx="102934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 rot="16200000">
            <a:off x="-1211078" y="4244153"/>
            <a:ext cx="4036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26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oktober 2016, 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KBP 7, Freek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Strooband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78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2179" y="0"/>
            <a:ext cx="1685925" cy="6886575"/>
          </a:xfrm>
          <a:prstGeom prst="rect">
            <a:avLst/>
          </a:prstGeom>
        </p:spPr>
      </p:pic>
      <p:pic>
        <p:nvPicPr>
          <p:cNvPr id="9218" name="Picture 2" descr="https://nijmegen.waarneming.nl/fotonew/8/122512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746" y="-25114"/>
            <a:ext cx="10818254" cy="688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4116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30 </a:t>
            </a:r>
            <a:r>
              <a:rPr lang="nl-NL" dirty="0"/>
              <a:t>oktober 2016, </a:t>
            </a:r>
            <a:r>
              <a:rPr lang="nl-NL" dirty="0" smtClean="0"/>
              <a:t>De Hamert, Bjorn </a:t>
            </a:r>
            <a:r>
              <a:rPr lang="nl-NL" dirty="0" err="1" smtClean="0"/>
              <a:t>Alards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0613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3449" y="-9525"/>
            <a:ext cx="3562350" cy="6867525"/>
          </a:xfrm>
          <a:prstGeom prst="rect">
            <a:avLst/>
          </a:prstGeom>
        </p:spPr>
      </p:pic>
      <p:pic>
        <p:nvPicPr>
          <p:cNvPr id="5122" name="Picture 2" descr="https://nijmegen.waarneming.nl/fotonew/3/122854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901" y="-9525"/>
            <a:ext cx="10303099" cy="686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5081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30 </a:t>
            </a:r>
            <a:r>
              <a:rPr lang="nl-NL" dirty="0"/>
              <a:t>oktober 2016, </a:t>
            </a:r>
            <a:r>
              <a:rPr lang="nl-NL" dirty="0" err="1" smtClean="0"/>
              <a:t>Hatertse</a:t>
            </a:r>
            <a:r>
              <a:rPr lang="nl-NL" dirty="0" smtClean="0"/>
              <a:t> Vennen, Jurrien van </a:t>
            </a:r>
            <a:r>
              <a:rPr lang="nl-NL" dirty="0" err="1" smtClean="0"/>
              <a:t>Deijk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0752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nijmegen.waarneming.nl/fotonew/4/122612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5886"/>
            <a:ext cx="12192000" cy="915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4453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31 </a:t>
            </a:r>
            <a:r>
              <a:rPr lang="nl-NL" dirty="0"/>
              <a:t>oktober 2016, </a:t>
            </a:r>
            <a:r>
              <a:rPr lang="nl-NL" dirty="0" err="1" smtClean="0"/>
              <a:t>Aaijen</a:t>
            </a:r>
            <a:r>
              <a:rPr lang="nl-NL" dirty="0" smtClean="0"/>
              <a:t>, Huub </a:t>
            </a:r>
            <a:r>
              <a:rPr lang="nl-NL" dirty="0" err="1" smtClean="0"/>
              <a:t>Crommentuyn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0885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nijmegen.waarneming.nl/fotonew/5/122789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20903" cy="771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4491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3</a:t>
            </a:r>
            <a:r>
              <a:rPr lang="nl-NL" dirty="0" smtClean="0"/>
              <a:t> november </a:t>
            </a:r>
            <a:r>
              <a:rPr lang="nl-NL" dirty="0"/>
              <a:t>2016, </a:t>
            </a:r>
            <a:r>
              <a:rPr lang="nl-NL" dirty="0" smtClean="0"/>
              <a:t>Waalkade, Jolanda </a:t>
            </a:r>
            <a:r>
              <a:rPr lang="nl-NL" dirty="0" err="1" smtClean="0"/>
              <a:t>Wannet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8440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nijmegen.waarneming.nl/fotonew/7/123025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17" y="0"/>
            <a:ext cx="10303099" cy="686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 rot="16200000">
            <a:off x="-1397274" y="4038090"/>
            <a:ext cx="4477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4 november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2016, 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De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Bruuk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, Jurrien van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Deijk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98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nijmegen.waarneming.nl/fotonew/6/122931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859" y="19318"/>
            <a:ext cx="9118242" cy="683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 rot="16200000">
            <a:off x="-818338" y="4102486"/>
            <a:ext cx="4487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5 november 2016, </a:t>
            </a:r>
            <a:r>
              <a:rPr lang="nl-NL" dirty="0" err="1">
                <a:solidFill>
                  <a:schemeClr val="bg1">
                    <a:lumMod val="65000"/>
                  </a:schemeClr>
                </a:solidFill>
              </a:rPr>
              <a:t>Bisonbaai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, Mark </a:t>
            </a:r>
            <a:r>
              <a:rPr lang="nl-NL" dirty="0" err="1">
                <a:solidFill>
                  <a:schemeClr val="bg1">
                    <a:lumMod val="65000"/>
                  </a:schemeClr>
                </a:solidFill>
              </a:rPr>
              <a:t>Willkinson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33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nijmegen.waarneming.nl/fotonew/2/123012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61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 rot="16200000">
            <a:off x="-523756" y="4450216"/>
            <a:ext cx="3949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6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november 2016, 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Waalkade, Jan Jacobs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89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70" y="0"/>
            <a:ext cx="4584879" cy="687926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6469234" y="6008559"/>
            <a:ext cx="4489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6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november 2016, 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Waalkade, Harvey van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Diek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02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454800" y="6150227"/>
            <a:ext cx="4489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6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november 2016, 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Waalkade, Harvey van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Diek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9" y="0"/>
            <a:ext cx="4559121" cy="684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8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nijmegen.waarneming.nl/fotonew/7/101845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3927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6 februari 2016, KBP 9, Freek </a:t>
            </a:r>
            <a:r>
              <a:rPr lang="nl-NL" dirty="0" err="1"/>
              <a:t>Strooband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9269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6" y="-927"/>
            <a:ext cx="10291295" cy="685892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0219" y="0"/>
            <a:ext cx="2476500" cy="685800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7357876" y="5918407"/>
            <a:ext cx="4489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6</a:t>
            </a:r>
            <a:r>
              <a:rPr lang="nl-NL" dirty="0" smtClean="0"/>
              <a:t> </a:t>
            </a:r>
            <a:r>
              <a:rPr lang="nl-NL" dirty="0"/>
              <a:t>november 2016, </a:t>
            </a:r>
            <a:r>
              <a:rPr lang="nl-NL" dirty="0" smtClean="0"/>
              <a:t>Waalkade, Harvey van </a:t>
            </a:r>
            <a:r>
              <a:rPr lang="nl-NL" dirty="0" err="1" smtClean="0"/>
              <a:t>Diek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1872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04" y="-18094"/>
            <a:ext cx="10317052" cy="6876094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 rot="16200000">
            <a:off x="-1503115" y="4115365"/>
            <a:ext cx="4489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6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november 2016, 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Waalkade, Harvey van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Diek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63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73" y="0"/>
            <a:ext cx="10290220" cy="6858211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 rot="16200000">
            <a:off x="-1437646" y="4154001"/>
            <a:ext cx="4489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6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november 2016, 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Waalkade, Harvey van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Diek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95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9521"/>
            <a:ext cx="12192000" cy="8125707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54800" y="6150227"/>
            <a:ext cx="4095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6</a:t>
            </a:r>
            <a:r>
              <a:rPr lang="nl-NL" dirty="0" smtClean="0"/>
              <a:t> </a:t>
            </a:r>
            <a:r>
              <a:rPr lang="nl-NL" dirty="0"/>
              <a:t>november 2016, </a:t>
            </a:r>
            <a:r>
              <a:rPr lang="nl-NL" dirty="0" err="1" smtClean="0"/>
              <a:t>Circul</a:t>
            </a:r>
            <a:r>
              <a:rPr lang="nl-NL" dirty="0" smtClean="0"/>
              <a:t>, Harvey van </a:t>
            </a:r>
            <a:r>
              <a:rPr lang="nl-NL" dirty="0" err="1" smtClean="0"/>
              <a:t>Diek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1405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3945"/>
            <a:ext cx="12192000" cy="8125707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54800" y="6150227"/>
            <a:ext cx="4095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6</a:t>
            </a:r>
            <a:r>
              <a:rPr lang="nl-NL" dirty="0" smtClean="0"/>
              <a:t> </a:t>
            </a:r>
            <a:r>
              <a:rPr lang="nl-NL" dirty="0"/>
              <a:t>november 2016, </a:t>
            </a:r>
            <a:r>
              <a:rPr lang="nl-NL" dirty="0" err="1" smtClean="0"/>
              <a:t>Circul</a:t>
            </a:r>
            <a:r>
              <a:rPr lang="nl-NL" dirty="0" smtClean="0"/>
              <a:t>, Harvey van </a:t>
            </a:r>
            <a:r>
              <a:rPr lang="nl-NL" dirty="0" err="1" smtClean="0"/>
              <a:t>Diek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0157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65" y="0"/>
            <a:ext cx="4574580" cy="685800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6816964" y="5982801"/>
            <a:ext cx="4095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6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november 2016,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Circul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, Harvey van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Diek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70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nijmegen.waarneming.nl/fotonew/7/123228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250" y="0"/>
            <a:ext cx="5164428" cy="688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0" y="6150227"/>
            <a:ext cx="3993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11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november 2016, 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Beugen, Leo Daanen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49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nijmegen.waarneming.nl/fotonew/0/123298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1562"/>
            <a:ext cx="12192000" cy="790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0" y="6150227"/>
            <a:ext cx="4212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12 </a:t>
            </a:r>
            <a:r>
              <a:rPr lang="nl-NL" dirty="0"/>
              <a:t>november 2016, </a:t>
            </a:r>
            <a:r>
              <a:rPr lang="nl-NL" dirty="0" err="1" smtClean="0"/>
              <a:t>Bisonbaai</a:t>
            </a:r>
            <a:r>
              <a:rPr lang="nl-NL" dirty="0" smtClean="0"/>
              <a:t>, Luc </a:t>
            </a:r>
            <a:r>
              <a:rPr lang="nl-NL" dirty="0" err="1" smtClean="0"/>
              <a:t>Oteman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7725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7" y="-1203435"/>
            <a:ext cx="12180043" cy="8776577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54800" y="6150227"/>
            <a:ext cx="3950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12 </a:t>
            </a:r>
            <a:r>
              <a:rPr lang="nl-NL" dirty="0"/>
              <a:t>november 2016, </a:t>
            </a:r>
            <a:r>
              <a:rPr lang="nl-NL" dirty="0" smtClean="0"/>
              <a:t>KBP 7, Jordy </a:t>
            </a:r>
            <a:r>
              <a:rPr lang="nl-NL" dirty="0" err="1" smtClean="0"/>
              <a:t>Houkes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0776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nijmegen.waarneming.nl/fotonew/0/123322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667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0" y="6150227"/>
            <a:ext cx="4506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12 </a:t>
            </a:r>
            <a:r>
              <a:rPr lang="nl-NL" dirty="0"/>
              <a:t>november 2016, </a:t>
            </a:r>
            <a:r>
              <a:rPr lang="nl-NL" dirty="0" smtClean="0"/>
              <a:t>Well, Huub </a:t>
            </a:r>
            <a:r>
              <a:rPr lang="nl-NL" dirty="0" err="1" smtClean="0"/>
              <a:t>Crommentuyn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1418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nijmegen.waarneming.nl/fotonew/0/102017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4045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10 februari 2016, KBP 8, Freek </a:t>
            </a:r>
            <a:r>
              <a:rPr lang="nl-NL" dirty="0" err="1"/>
              <a:t>Strooband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4334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nijmegen.waarneming.nl/fotonew/8/123363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4023"/>
            <a:ext cx="12192001" cy="916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0" y="6150227"/>
            <a:ext cx="4506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13 november 2016, Well, Huub </a:t>
            </a:r>
            <a:r>
              <a:rPr lang="nl-NL" dirty="0" err="1"/>
              <a:t>Crommentuyn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4336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nijmegen.waarneming.nl/fotonew/5/124056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3680"/>
            <a:ext cx="12192000" cy="812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0" y="6150227"/>
            <a:ext cx="4873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27 </a:t>
            </a:r>
            <a:r>
              <a:rPr lang="nl-NL" dirty="0"/>
              <a:t>november 2016, </a:t>
            </a:r>
            <a:r>
              <a:rPr lang="nl-NL" dirty="0" smtClean="0"/>
              <a:t>Reindersmeer, Jan Erik Kikkert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8037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nijmegen.waarneming.nl/fotonew/4/124766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031" y="-759854"/>
            <a:ext cx="12295031" cy="789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0" y="6150227"/>
            <a:ext cx="4847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6</a:t>
            </a:r>
            <a:r>
              <a:rPr lang="nl-NL" dirty="0" smtClean="0"/>
              <a:t> december </a:t>
            </a:r>
            <a:r>
              <a:rPr lang="nl-NL" dirty="0"/>
              <a:t>2016, </a:t>
            </a:r>
            <a:r>
              <a:rPr lang="nl-NL" dirty="0" err="1" smtClean="0"/>
              <a:t>Lentse</a:t>
            </a:r>
            <a:r>
              <a:rPr lang="nl-NL" dirty="0" smtClean="0"/>
              <a:t> Waard, Jolanda </a:t>
            </a:r>
            <a:r>
              <a:rPr lang="nl-NL" dirty="0" err="1" smtClean="0"/>
              <a:t>Wannet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0531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nijmegen.waarneming.nl/fotonew/3/125066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2123"/>
            <a:ext cx="121920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0" y="6150227"/>
            <a:ext cx="4959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12 december </a:t>
            </a:r>
            <a:r>
              <a:rPr lang="nl-NL" dirty="0"/>
              <a:t>2016, </a:t>
            </a:r>
            <a:r>
              <a:rPr lang="nl-NL" dirty="0" err="1" smtClean="0"/>
              <a:t>Lentse</a:t>
            </a:r>
            <a:r>
              <a:rPr lang="nl-NL" dirty="0" smtClean="0"/>
              <a:t> Waard, Jolanda </a:t>
            </a:r>
            <a:r>
              <a:rPr lang="nl-NL" dirty="0" err="1" smtClean="0"/>
              <a:t>Wannet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4352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nijmegen.waarneming.nl/fotonew/2/124868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36" y="0"/>
            <a:ext cx="102934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 rot="16200000">
            <a:off x="-1638378" y="3986575"/>
            <a:ext cx="4813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16 december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2016,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Lentse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 Waard, Jeroen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Veeken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4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 rot="16200000">
            <a:off x="-1969182" y="3883545"/>
            <a:ext cx="4959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16 december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2016,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Lentse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 Waard, Jolanda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Wannet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098" name="Picture 2" descr="https://nijmegen.waarneming.nl/fotonew/2/124859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58" y="0"/>
            <a:ext cx="10852597" cy="689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16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nijmegen.waarneming.nl/fotonew/3/125035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28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0" y="6150227"/>
            <a:ext cx="4890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19 december </a:t>
            </a:r>
            <a:r>
              <a:rPr lang="nl-NL" dirty="0"/>
              <a:t>2016, </a:t>
            </a:r>
            <a:r>
              <a:rPr lang="nl-NL" dirty="0" err="1" smtClean="0"/>
              <a:t>Eckeltse</a:t>
            </a:r>
            <a:r>
              <a:rPr lang="nl-NL" dirty="0" smtClean="0"/>
              <a:t> Beek, Mariet Verbeek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8600" y="0"/>
            <a:ext cx="1666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6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nijmegen.waarneming.nl/fotonew/0/125065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3" y="-369060"/>
            <a:ext cx="12169539" cy="786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0" y="6150227"/>
            <a:ext cx="5623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20 december </a:t>
            </a:r>
            <a:r>
              <a:rPr lang="nl-NL" dirty="0"/>
              <a:t>2016, </a:t>
            </a:r>
            <a:r>
              <a:rPr lang="nl-NL" dirty="0" err="1" smtClean="0"/>
              <a:t>Oosterhoutse</a:t>
            </a:r>
            <a:r>
              <a:rPr lang="nl-NL" dirty="0" smtClean="0"/>
              <a:t> Waard, Jolanda </a:t>
            </a:r>
            <a:r>
              <a:rPr lang="nl-NL" dirty="0" err="1" smtClean="0"/>
              <a:t>Wannet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8863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nijmegen.waarneming.nl/fotonew/6/125121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3640" y="0"/>
            <a:ext cx="127888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0" y="6150227"/>
            <a:ext cx="4913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21 december </a:t>
            </a:r>
            <a:r>
              <a:rPr lang="nl-NL" dirty="0"/>
              <a:t>2016, </a:t>
            </a:r>
            <a:r>
              <a:rPr lang="nl-NL" dirty="0" smtClean="0"/>
              <a:t>Reindersmeer, Mariet Verbeek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5436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nijmegen.waarneming.nl/fotonew/2/125501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812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0" y="6150227"/>
            <a:ext cx="4825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30 december </a:t>
            </a:r>
            <a:r>
              <a:rPr lang="nl-NL" dirty="0">
                <a:solidFill>
                  <a:schemeClr val="bg1"/>
                </a:solidFill>
              </a:rPr>
              <a:t>2016, </a:t>
            </a:r>
            <a:r>
              <a:rPr lang="nl-NL" dirty="0" err="1" smtClean="0">
                <a:solidFill>
                  <a:schemeClr val="bg1"/>
                </a:solidFill>
              </a:rPr>
              <a:t>Graafse</a:t>
            </a:r>
            <a:r>
              <a:rPr lang="nl-NL" dirty="0" smtClean="0">
                <a:solidFill>
                  <a:schemeClr val="bg1"/>
                </a:solidFill>
              </a:rPr>
              <a:t> Raam, Jeroen </a:t>
            </a:r>
            <a:r>
              <a:rPr lang="nl-NL" dirty="0" err="1" smtClean="0">
                <a:solidFill>
                  <a:schemeClr val="bg1"/>
                </a:solidFill>
              </a:rPr>
              <a:t>Veeken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95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nijmegen.waarneming.nl/fotonew/6/102144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267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8426821" y="6047196"/>
            <a:ext cx="3481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13 februari 2016, KBP 9, Rico Otten</a:t>
            </a:r>
          </a:p>
        </p:txBody>
      </p:sp>
    </p:spTree>
    <p:extLst>
      <p:ext uri="{BB962C8B-B14F-4D97-AF65-F5344CB8AC3E}">
        <p14:creationId xmlns:p14="http://schemas.microsoft.com/office/powerpoint/2010/main" val="368855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2579814" y="2550017"/>
            <a:ext cx="67338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dirty="0" smtClean="0">
                <a:solidFill>
                  <a:schemeClr val="accent4">
                    <a:lumMod val="75000"/>
                  </a:schemeClr>
                </a:solidFill>
              </a:rPr>
              <a:t>Beste soort van 2016…</a:t>
            </a:r>
          </a:p>
        </p:txBody>
      </p:sp>
    </p:spTree>
    <p:extLst>
      <p:ext uri="{BB962C8B-B14F-4D97-AF65-F5344CB8AC3E}">
        <p14:creationId xmlns:p14="http://schemas.microsoft.com/office/powerpoint/2010/main" val="196303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22692"/>
            <a:ext cx="12192001" cy="8125707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54800" y="6150227"/>
            <a:ext cx="4280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21 april 2016, </a:t>
            </a:r>
            <a:r>
              <a:rPr lang="nl-NL" dirty="0" err="1"/>
              <a:t>Ooijse</a:t>
            </a:r>
            <a:r>
              <a:rPr lang="nl-NL" dirty="0"/>
              <a:t> Graaf, Harvey van </a:t>
            </a:r>
            <a:r>
              <a:rPr lang="nl-NL" dirty="0" err="1"/>
              <a:t>Diek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7427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2850270" y="2820473"/>
            <a:ext cx="64136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dirty="0" smtClean="0">
                <a:solidFill>
                  <a:schemeClr val="accent4">
                    <a:lumMod val="75000"/>
                  </a:schemeClr>
                </a:solidFill>
              </a:rPr>
              <a:t>Beste foto van 2016…</a:t>
            </a:r>
          </a:p>
        </p:txBody>
      </p:sp>
    </p:spTree>
    <p:extLst>
      <p:ext uri="{BB962C8B-B14F-4D97-AF65-F5344CB8AC3E}">
        <p14:creationId xmlns:p14="http://schemas.microsoft.com/office/powerpoint/2010/main" val="364076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nijmegen.waarneming.nl/fotonew/3/106802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442713" cy="783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3264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 mei 2016, Huissen, Rob </a:t>
            </a:r>
            <a:r>
              <a:rPr lang="nl-NL" dirty="0" err="1"/>
              <a:t>Zweers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2714" y="2"/>
            <a:ext cx="4720107" cy="783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9" y="0"/>
            <a:ext cx="4559121" cy="6840612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54800" y="6150227"/>
            <a:ext cx="4719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3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 januari 2017, Beek-Ubbergen, Harvey van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Diek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454800" y="1558344"/>
            <a:ext cx="56319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dirty="0" smtClean="0">
                <a:solidFill>
                  <a:schemeClr val="accent4">
                    <a:lumMod val="75000"/>
                  </a:schemeClr>
                </a:solidFill>
              </a:rPr>
              <a:t>Een vogelrijk 2017!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1273613" y="2477725"/>
            <a:ext cx="39943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400" dirty="0" smtClean="0">
                <a:solidFill>
                  <a:schemeClr val="accent4">
                    <a:lumMod val="75000"/>
                  </a:schemeClr>
                </a:solidFill>
              </a:rPr>
              <a:t>Maak er wat van</a:t>
            </a:r>
            <a:endParaRPr lang="nl-NL" sz="44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44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nijmegen.waarneming.nl/fotonew/8/102144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846" y="0"/>
            <a:ext cx="102741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6" name="Picture 2" descr="http://nijmegen.waarneming.nl/fotonew/8/102144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741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4559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13 februari 2016, </a:t>
            </a:r>
            <a:r>
              <a:rPr lang="nl-NL" dirty="0" err="1"/>
              <a:t>Bemmelse</a:t>
            </a:r>
            <a:r>
              <a:rPr lang="nl-NL" dirty="0"/>
              <a:t> Polder, Han Peper</a:t>
            </a:r>
          </a:p>
        </p:txBody>
      </p:sp>
    </p:spTree>
    <p:extLst>
      <p:ext uri="{BB962C8B-B14F-4D97-AF65-F5344CB8AC3E}">
        <p14:creationId xmlns:p14="http://schemas.microsoft.com/office/powerpoint/2010/main" val="414797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nijmegen.waarneming.nl/fotonew/4/102335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80308"/>
            <a:ext cx="12192000" cy="986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0" y="6150227"/>
            <a:ext cx="4376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17 februari 2016, Waalbrug, Jolanda </a:t>
            </a:r>
            <a:r>
              <a:rPr lang="nl-NL" dirty="0" err="1"/>
              <a:t>Wannet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315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42" y="0"/>
            <a:ext cx="1866900" cy="6867525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558" y="-13529"/>
            <a:ext cx="10310202" cy="6871529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54801" y="6150227"/>
            <a:ext cx="5416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26 </a:t>
            </a:r>
            <a:r>
              <a:rPr lang="nl-NL" dirty="0"/>
              <a:t>februari 2016, </a:t>
            </a:r>
            <a:r>
              <a:rPr lang="nl-NL" dirty="0" smtClean="0"/>
              <a:t>Heilige Landstichting, Harvey van </a:t>
            </a:r>
            <a:r>
              <a:rPr lang="nl-NL" dirty="0" err="1" smtClean="0"/>
              <a:t>Diek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4859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nijmegen.waarneming.nl/fotonew/1/100335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61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 rot="16200000">
            <a:off x="-459599" y="4733551"/>
            <a:ext cx="3565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2 januari 2016, Overloon, Jan Albers</a:t>
            </a:r>
          </a:p>
        </p:txBody>
      </p:sp>
    </p:spTree>
    <p:extLst>
      <p:ext uri="{BB962C8B-B14F-4D97-AF65-F5344CB8AC3E}">
        <p14:creationId xmlns:p14="http://schemas.microsoft.com/office/powerpoint/2010/main" val="345402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4824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4585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29 februari 2016, Maldens Vlak, Jeroen </a:t>
            </a:r>
            <a:r>
              <a:rPr lang="nl-NL" dirty="0" err="1"/>
              <a:t>Veeken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3254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nijmegen.waarneming.nl/fotonew/8/103368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57" y="0"/>
            <a:ext cx="102934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 rot="16200000">
            <a:off x="-1308343" y="4205517"/>
            <a:ext cx="4127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9 maart 2016, De Hamert, Henny Martens</a:t>
            </a:r>
          </a:p>
        </p:txBody>
      </p:sp>
    </p:spTree>
    <p:extLst>
      <p:ext uri="{BB962C8B-B14F-4D97-AF65-F5344CB8AC3E}">
        <p14:creationId xmlns:p14="http://schemas.microsoft.com/office/powerpoint/2010/main" val="220104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nijmegen.waarneming.nl/fotonew/3/103414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690" y="7726"/>
            <a:ext cx="12685690" cy="685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1" y="6150227"/>
            <a:ext cx="3807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10 maart 2016, Horssen, Pim Lemmers</a:t>
            </a:r>
          </a:p>
        </p:txBody>
      </p:sp>
    </p:spTree>
    <p:extLst>
      <p:ext uri="{BB962C8B-B14F-4D97-AF65-F5344CB8AC3E}">
        <p14:creationId xmlns:p14="http://schemas.microsoft.com/office/powerpoint/2010/main" val="46083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6213"/>
            <a:ext cx="12192000" cy="812800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54801" y="6150227"/>
            <a:ext cx="4703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14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maart 2016,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Millingerwaard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, Vincent Sanders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6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69" y="0"/>
            <a:ext cx="10285862" cy="685800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54801" y="6150227"/>
            <a:ext cx="4703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14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maart 2016,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Millingerwaard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, Vincent Sanders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76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nijmegen.waarneming.nl/fotonew/9/103732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2439"/>
            <a:ext cx="12192000" cy="733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1" y="6150227"/>
            <a:ext cx="3995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16 maart 2016, Batenburg, Jordy </a:t>
            </a:r>
            <a:r>
              <a:rPr lang="nl-NL" dirty="0" err="1"/>
              <a:t>Houkes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1456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nijmegen.waarneming.nl/fotonew/2/103788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2192000" cy="728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4320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17 maart 2016, Oude Waal, Jolanda </a:t>
            </a:r>
            <a:r>
              <a:rPr lang="nl-NL" dirty="0" err="1"/>
              <a:t>Wannet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8763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nijmegen.waarneming.nl/fotonew/7/103788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827" y="0"/>
            <a:ext cx="93147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 rot="16200000">
            <a:off x="-838238" y="4244154"/>
            <a:ext cx="4320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17 maart 2016, Oude Waal, Jolanda </a:t>
            </a:r>
            <a:r>
              <a:rPr lang="nl-NL" dirty="0" err="1">
                <a:solidFill>
                  <a:schemeClr val="bg1">
                    <a:lumMod val="65000"/>
                  </a:schemeClr>
                </a:solidFill>
              </a:rPr>
              <a:t>Wannet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30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nijmegen.waarneming.nl/fotonew/7/103838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" y="-27686"/>
            <a:ext cx="9180915" cy="688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1" y="6150227"/>
            <a:ext cx="338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18 maart 2016, </a:t>
            </a:r>
            <a:r>
              <a:rPr lang="nl-NL" dirty="0" err="1"/>
              <a:t>Circul</a:t>
            </a:r>
            <a:r>
              <a:rPr lang="nl-NL" dirty="0"/>
              <a:t>, Rob </a:t>
            </a:r>
            <a:r>
              <a:rPr lang="nl-NL" dirty="0" err="1"/>
              <a:t>Zweers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2637" y="2"/>
            <a:ext cx="3200400" cy="687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60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nijmegen.waarneming.nl/fotonew/6/104009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152" y="-50711"/>
            <a:ext cx="12282152" cy="690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4303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21 maart 2016, Batenburg, Freek </a:t>
            </a:r>
            <a:r>
              <a:rPr lang="nl-NL" dirty="0" err="1"/>
              <a:t>Strooband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0032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nijmegen.waarneming.nl/fotonew/0/10038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90919"/>
            <a:ext cx="12192000" cy="975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5207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3 januari 2016, </a:t>
            </a:r>
            <a:r>
              <a:rPr lang="nl-NL" dirty="0" err="1"/>
              <a:t>Oosterhoutse</a:t>
            </a:r>
            <a:r>
              <a:rPr lang="nl-NL" dirty="0"/>
              <a:t> Waard, Jolanda </a:t>
            </a:r>
            <a:r>
              <a:rPr lang="nl-NL" dirty="0" err="1"/>
              <a:t>Wannet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9031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nijmegen.waarneming.nl/fotonew/3/104009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4400"/>
            <a:ext cx="12192000" cy="870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4303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21 maart 2016, Batenburg, Freek </a:t>
            </a:r>
            <a:r>
              <a:rPr lang="nl-NL" dirty="0" err="1"/>
              <a:t>Strooband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1034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nijmegen.waarneming.nl/fotonew/0/104014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830" y="-18255"/>
            <a:ext cx="9156879" cy="687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 rot="16200000">
            <a:off x="-1156046" y="3832031"/>
            <a:ext cx="4956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21 maart 2016, </a:t>
            </a:r>
            <a:r>
              <a:rPr lang="nl-NL" dirty="0" err="1">
                <a:solidFill>
                  <a:schemeClr val="bg1">
                    <a:lumMod val="65000"/>
                  </a:schemeClr>
                </a:solidFill>
              </a:rPr>
              <a:t>Eckeltse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 Beek, Huub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Crommentuyn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01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nijmegen.waarneming.nl/fotonew/4/104059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95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0" y="6150227"/>
            <a:ext cx="4192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22 maart 2016, </a:t>
            </a:r>
            <a:r>
              <a:rPr lang="nl-NL" dirty="0" err="1"/>
              <a:t>Bisonbaai</a:t>
            </a:r>
            <a:r>
              <a:rPr lang="nl-NL" dirty="0"/>
              <a:t>, Jolanda </a:t>
            </a:r>
            <a:r>
              <a:rPr lang="nl-NL" dirty="0" err="1"/>
              <a:t>Wannet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7803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nijmegen.waarneming.nl/fotonew/3/104046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48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6546506" y="5995680"/>
            <a:ext cx="4665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22 maart 2016, Nijmegen, Bart van Hoogstraten</a:t>
            </a:r>
          </a:p>
        </p:txBody>
      </p:sp>
    </p:spTree>
    <p:extLst>
      <p:ext uri="{BB962C8B-B14F-4D97-AF65-F5344CB8AC3E}">
        <p14:creationId xmlns:p14="http://schemas.microsoft.com/office/powerpoint/2010/main" val="251981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nijmegen.waarneming.nl/fotonew/4/104103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101" y="19318"/>
            <a:ext cx="9118242" cy="683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 rot="16200000">
            <a:off x="-575510" y="4746431"/>
            <a:ext cx="3644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23 maart 2016, Weurt, Fred </a:t>
            </a:r>
            <a:r>
              <a:rPr lang="nl-NL" dirty="0" err="1">
                <a:solidFill>
                  <a:schemeClr val="bg1">
                    <a:lumMod val="65000"/>
                  </a:schemeClr>
                </a:solidFill>
              </a:rPr>
              <a:t>Hustings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72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nijmegen.waarneming.nl/fotonew/4/104193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51904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1" y="6150227"/>
            <a:ext cx="3902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25 maart 2016, Milsbeek, Fred </a:t>
            </a:r>
            <a:r>
              <a:rPr lang="nl-NL" dirty="0" err="1"/>
              <a:t>Hustings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4518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nijmegen.waarneming.nl/fotonew/9/104220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6279"/>
            <a:ext cx="12192000" cy="757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3288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26 maart 2016, </a:t>
            </a:r>
            <a:r>
              <a:rPr lang="nl-NL" dirty="0" err="1"/>
              <a:t>Circul</a:t>
            </a:r>
            <a:r>
              <a:rPr lang="nl-NL" dirty="0"/>
              <a:t>, Rico Otten</a:t>
            </a:r>
          </a:p>
        </p:txBody>
      </p:sp>
    </p:spTree>
    <p:extLst>
      <p:ext uri="{BB962C8B-B14F-4D97-AF65-F5344CB8AC3E}">
        <p14:creationId xmlns:p14="http://schemas.microsoft.com/office/powerpoint/2010/main" val="374567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88901" cy="6905625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901" y="-8049"/>
            <a:ext cx="10303099" cy="6866049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54801" y="6150227"/>
            <a:ext cx="4251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26 maart 2016, Nederasselt, Jeroen </a:t>
            </a:r>
            <a:r>
              <a:rPr lang="nl-NL" dirty="0" err="1"/>
              <a:t>Veeken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8204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nijmegen.waarneming.nl/fotonew/2/104449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39"/>
            <a:ext cx="12192000" cy="684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0" y="6150227"/>
            <a:ext cx="4037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28 maart 2016, Waalbrug, Peter Brouwer</a:t>
            </a:r>
          </a:p>
        </p:txBody>
      </p:sp>
    </p:spTree>
    <p:extLst>
      <p:ext uri="{BB962C8B-B14F-4D97-AF65-F5344CB8AC3E}">
        <p14:creationId xmlns:p14="http://schemas.microsoft.com/office/powerpoint/2010/main" val="130370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http://nijmegen.waarneming.nl/fotonew/3/104569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4055"/>
            <a:ext cx="12192000" cy="916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4712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31 maart 2016, De Hamert, Huub </a:t>
            </a:r>
            <a:r>
              <a:rPr lang="nl-NL" dirty="0" err="1"/>
              <a:t>Crommentuyn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3934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nijmegen.waarneming.nl/fotonew/5/100427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9"/>
            <a:ext cx="9903854" cy="685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4400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3 januari 2016, Oude Waal, Menno </a:t>
            </a:r>
            <a:r>
              <a:rPr lang="nl-NL" dirty="0" err="1"/>
              <a:t>Hornman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3854" y="0"/>
            <a:ext cx="22881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1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6823"/>
            <a:ext cx="12192000" cy="8125707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4163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 april 2016, </a:t>
            </a:r>
            <a:r>
              <a:rPr lang="nl-NL" dirty="0" err="1"/>
              <a:t>Ooijse</a:t>
            </a:r>
            <a:r>
              <a:rPr lang="nl-NL" dirty="0"/>
              <a:t> Graaf, Harvey van </a:t>
            </a:r>
            <a:r>
              <a:rPr lang="nl-NL" dirty="0" err="1"/>
              <a:t>Diek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1650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58298"/>
            <a:ext cx="12192001" cy="8125707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4053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3 april 2016, </a:t>
            </a:r>
            <a:r>
              <a:rPr lang="nl-NL" dirty="0" err="1"/>
              <a:t>Wylermeer</a:t>
            </a:r>
            <a:r>
              <a:rPr lang="nl-NL" dirty="0"/>
              <a:t>, Harvey van </a:t>
            </a:r>
            <a:r>
              <a:rPr lang="nl-NL" dirty="0" err="1"/>
              <a:t>Diek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0812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3097"/>
            <a:ext cx="12191999" cy="8125706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4053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3 april 2016, </a:t>
            </a:r>
            <a:r>
              <a:rPr lang="nl-NL" dirty="0" err="1"/>
              <a:t>Wylermeer</a:t>
            </a:r>
            <a:r>
              <a:rPr lang="nl-NL" dirty="0"/>
              <a:t>, Harvey van </a:t>
            </a:r>
            <a:r>
              <a:rPr lang="nl-NL" dirty="0" err="1"/>
              <a:t>Diek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9303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160" y="-19319"/>
            <a:ext cx="9169759" cy="687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9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nijmegen.waarneming.nl/fotonew/2/10496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917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4450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5 april 2016, De Hamert, Huub </a:t>
            </a:r>
            <a:r>
              <a:rPr lang="nl-NL" dirty="0" err="1"/>
              <a:t>Crommentuyn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664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nijmegen.waarneming.nl/fotonew/5/105009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46"/>
            <a:ext cx="9607639" cy="685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4100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6 april 2016, Oude Waal, Freek </a:t>
            </a:r>
            <a:r>
              <a:rPr lang="nl-NL" dirty="0" err="1"/>
              <a:t>Strooband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7638" y="4039"/>
            <a:ext cx="25843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63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nijmegen.waarneming.nl/fotonew/1/105191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8637"/>
            <a:ext cx="9195516" cy="689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3330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9 april 2016, Huissen, Rob </a:t>
            </a:r>
            <a:r>
              <a:rPr lang="nl-NL" dirty="0" err="1"/>
              <a:t>Zweers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5514" y="-38100"/>
            <a:ext cx="2996485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08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nijmegen.waarneming.nl/fotonew/7/105393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3809"/>
            <a:ext cx="12192000" cy="812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1" y="6150227"/>
            <a:ext cx="351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11 april 2016, KBP, Freek </a:t>
            </a:r>
            <a:r>
              <a:rPr lang="nl-NL" dirty="0" err="1"/>
              <a:t>Strooband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5819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nijmegen.waarneming.nl/fotonew/8/105365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864"/>
            <a:ext cx="9272789" cy="686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4176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11 april 2016, Oude Waal, Jolanda </a:t>
            </a:r>
            <a:r>
              <a:rPr lang="nl-NL" dirty="0" err="1"/>
              <a:t>Wannet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2789" y="2"/>
            <a:ext cx="3467100" cy="687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67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nijmegen.waarneming.nl/fotonew/5/105449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0"/>
            <a:ext cx="12192000" cy="83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3867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12 april 2016, Weurt, Clemens </a:t>
            </a:r>
            <a:r>
              <a:rPr lang="nl-NL" dirty="0" err="1"/>
              <a:t>Heijmen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3855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nijmegen.waarneming.nl/fotonew/2/100495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15" y="0"/>
            <a:ext cx="10328856" cy="685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 rot="16200000">
            <a:off x="-2069459" y="3832029"/>
            <a:ext cx="5438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5 januari 2016, Polder van Beek, Peter Hoppenbrouwers</a:t>
            </a:r>
          </a:p>
        </p:txBody>
      </p:sp>
    </p:spTree>
    <p:extLst>
      <p:ext uri="{BB962C8B-B14F-4D97-AF65-F5344CB8AC3E}">
        <p14:creationId xmlns:p14="http://schemas.microsoft.com/office/powerpoint/2010/main" val="264952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nijmegen.waarneming.nl/fotonew/0/105505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81115" cy="686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nijmegen.waarneming.nl/fotonew/0/105505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691" y="-4975"/>
            <a:ext cx="8650310" cy="686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1" y="6150227"/>
            <a:ext cx="3476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13 april 2016, KBP, Jolanda </a:t>
            </a:r>
            <a:r>
              <a:rPr lang="nl-NL" dirty="0" err="1"/>
              <a:t>Wannet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0218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nijmegen.waarneming.nl/fotonew/3/105505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707" y="-3478"/>
            <a:ext cx="9118242" cy="686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 rot="16200000">
            <a:off x="-403095" y="4682037"/>
            <a:ext cx="3476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13 april 2016, KBP, Jolanda </a:t>
            </a:r>
            <a:r>
              <a:rPr lang="nl-NL" dirty="0" err="1">
                <a:solidFill>
                  <a:schemeClr val="bg1">
                    <a:lumMod val="65000"/>
                  </a:schemeClr>
                </a:solidFill>
              </a:rPr>
              <a:t>Wannet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25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 rot="16200000">
            <a:off x="-297047" y="4630521"/>
            <a:ext cx="3476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13 april 2016, KBP, Jolanda </a:t>
            </a:r>
            <a:r>
              <a:rPr lang="nl-NL" dirty="0" err="1">
                <a:solidFill>
                  <a:schemeClr val="bg1">
                    <a:lumMod val="65000"/>
                  </a:schemeClr>
                </a:solidFill>
              </a:rPr>
              <a:t>Wannet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2" descr="http://nijmegen.waarneming.nl/fotonew/4/105505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755" y="4393"/>
            <a:ext cx="8857649" cy="685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93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nijmegen.waarneming.nl/fotonew/6/105552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720787"/>
            <a:ext cx="12192001" cy="835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1" y="6150227"/>
            <a:ext cx="3330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13 april 2016, Cuijk, Jordy </a:t>
            </a:r>
            <a:r>
              <a:rPr lang="nl-NL" dirty="0" err="1">
                <a:solidFill>
                  <a:schemeClr val="bg1">
                    <a:lumMod val="65000"/>
                  </a:schemeClr>
                </a:solidFill>
              </a:rPr>
              <a:t>Houkes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82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nijmegen.waarneming.nl/fotonew/3/105643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350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6932874" y="6240379"/>
            <a:ext cx="3557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14 april 2016, 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KBP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9, Dennis </a:t>
            </a:r>
            <a:r>
              <a:rPr lang="nl-NL" dirty="0" err="1">
                <a:solidFill>
                  <a:schemeClr val="bg1">
                    <a:lumMod val="65000"/>
                  </a:schemeClr>
                </a:solidFill>
              </a:rPr>
              <a:t>Stronks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57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nijmegen.waarneming.nl/fotonew/6/105748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283334"/>
            <a:ext cx="12192001" cy="813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0" y="6150227"/>
            <a:ext cx="3674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16 april 2016, </a:t>
            </a:r>
            <a:r>
              <a:rPr lang="nl-NL" dirty="0" smtClean="0"/>
              <a:t>KBP 9</a:t>
            </a:r>
            <a:r>
              <a:rPr lang="nl-NL" dirty="0"/>
              <a:t>, Jolanda </a:t>
            </a:r>
            <a:r>
              <a:rPr lang="nl-NL" dirty="0" err="1"/>
              <a:t>Wannet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9808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nijmegen.waarneming.nl/fotonew/8/105797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5525"/>
            <a:ext cx="12192000" cy="812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3839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17 april 2016, Weurt, Menno </a:t>
            </a:r>
            <a:r>
              <a:rPr lang="nl-NL" dirty="0" err="1"/>
              <a:t>Hornman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4131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nijmegen.waarneming.nl/fotonew/6/118538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2939"/>
            <a:ext cx="12192000" cy="1075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0" y="6150227"/>
            <a:ext cx="3796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17 april 2016, De Hamert, Bjorn </a:t>
            </a:r>
            <a:r>
              <a:rPr lang="nl-NL" dirty="0" err="1"/>
              <a:t>Alards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0133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nijmegen.waarneming.nl/fotonew/2/105826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3339"/>
            <a:ext cx="12192000" cy="941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3773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17 april 2016, De Hamert, K&amp;A </a:t>
            </a:r>
            <a:r>
              <a:rPr lang="nl-NL" dirty="0" err="1"/>
              <a:t>dolpeb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6996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nijmegen.waarneming.nl/fotonew/1/106052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3442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20 april 2016, KBP 5, Fred </a:t>
            </a:r>
            <a:r>
              <a:rPr lang="nl-NL" dirty="0" err="1"/>
              <a:t>Hustings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9488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://nijmegen.waarneming.nl/fotonew/3/100662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192" y="0"/>
            <a:ext cx="90236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 rot="16200000">
            <a:off x="-1077784" y="3767635"/>
            <a:ext cx="5323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9 januari 2016, </a:t>
            </a:r>
            <a:r>
              <a:rPr lang="nl-NL" dirty="0" err="1">
                <a:solidFill>
                  <a:schemeClr val="bg1">
                    <a:lumMod val="65000"/>
                  </a:schemeClr>
                </a:solidFill>
              </a:rPr>
              <a:t>Kraaijenbergse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 Plassen 7, Jordy </a:t>
            </a:r>
            <a:r>
              <a:rPr lang="nl-NL" dirty="0" err="1">
                <a:solidFill>
                  <a:schemeClr val="bg1">
                    <a:lumMod val="65000"/>
                  </a:schemeClr>
                </a:solidFill>
              </a:rPr>
              <a:t>Houdes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21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nijmegen.waarneming.nl/fotonew/0/106489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46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 rot="16200000">
            <a:off x="-349765" y="4694918"/>
            <a:ext cx="3421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10 april 2016, De Horst, Jan Jacobs</a:t>
            </a:r>
          </a:p>
        </p:txBody>
      </p:sp>
    </p:spTree>
    <p:extLst>
      <p:ext uri="{BB962C8B-B14F-4D97-AF65-F5344CB8AC3E}">
        <p14:creationId xmlns:p14="http://schemas.microsoft.com/office/powerpoint/2010/main" val="1200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22692"/>
            <a:ext cx="12192001" cy="8125707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54800" y="6150227"/>
            <a:ext cx="4280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21 april 2016, </a:t>
            </a:r>
            <a:r>
              <a:rPr lang="nl-NL" dirty="0" err="1"/>
              <a:t>Ooijse</a:t>
            </a:r>
            <a:r>
              <a:rPr lang="nl-NL" dirty="0"/>
              <a:t> Graaf, Harvey van </a:t>
            </a:r>
            <a:r>
              <a:rPr lang="nl-NL" dirty="0" err="1"/>
              <a:t>Diek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715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7377"/>
            <a:ext cx="10315977" cy="6875377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54800" y="6150227"/>
            <a:ext cx="4280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21 april 2016, </a:t>
            </a:r>
            <a:r>
              <a:rPr lang="nl-NL" dirty="0" err="1"/>
              <a:t>Ooijse</a:t>
            </a:r>
            <a:r>
              <a:rPr lang="nl-NL" dirty="0"/>
              <a:t> Graaf, Harvey van </a:t>
            </a:r>
            <a:r>
              <a:rPr lang="nl-NL" dirty="0" err="1"/>
              <a:t>Diek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5976" y="0"/>
            <a:ext cx="1876024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8602"/>
            <a:ext cx="12192000" cy="8125706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54800" y="6150227"/>
            <a:ext cx="4280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21 april 2016, </a:t>
            </a:r>
            <a:r>
              <a:rPr lang="nl-NL" dirty="0" err="1"/>
              <a:t>Ooijse</a:t>
            </a:r>
            <a:r>
              <a:rPr lang="nl-NL" dirty="0"/>
              <a:t> Graaf, Harvey van </a:t>
            </a:r>
            <a:r>
              <a:rPr lang="nl-NL" dirty="0" err="1"/>
              <a:t>Diek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99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097" y="1"/>
            <a:ext cx="10289903" cy="68580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02097" cy="685800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54800" y="6150227"/>
            <a:ext cx="4280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21 april 2016, </a:t>
            </a:r>
            <a:r>
              <a:rPr lang="nl-NL" dirty="0" err="1"/>
              <a:t>Ooijse</a:t>
            </a:r>
            <a:r>
              <a:rPr lang="nl-NL" dirty="0"/>
              <a:t> Graaf, Harvey van </a:t>
            </a:r>
            <a:r>
              <a:rPr lang="nl-NL" dirty="0" err="1"/>
              <a:t>Diek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9691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7377"/>
            <a:ext cx="10315978" cy="6875378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54800" y="6150227"/>
            <a:ext cx="4280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21 april 2016, </a:t>
            </a:r>
            <a:r>
              <a:rPr lang="nl-NL" dirty="0" err="1"/>
              <a:t>Ooijse</a:t>
            </a:r>
            <a:r>
              <a:rPr lang="nl-NL" dirty="0"/>
              <a:t> Graaf, Harvey van </a:t>
            </a:r>
            <a:r>
              <a:rPr lang="nl-NL" dirty="0" err="1"/>
              <a:t>Diek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5977" y="-19050"/>
            <a:ext cx="1876023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75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51" y="0"/>
            <a:ext cx="10303099" cy="6866795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 rot="16200000">
            <a:off x="-1320477" y="4166881"/>
            <a:ext cx="4280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21 april 2016, </a:t>
            </a:r>
            <a:r>
              <a:rPr lang="nl-NL" dirty="0" err="1">
                <a:solidFill>
                  <a:schemeClr val="bg1">
                    <a:lumMod val="65000"/>
                  </a:schemeClr>
                </a:solidFill>
              </a:rPr>
              <a:t>Ooijse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 Graaf, Harvey van </a:t>
            </a:r>
            <a:r>
              <a:rPr lang="nl-NL" dirty="0" err="1">
                <a:solidFill>
                  <a:schemeClr val="bg1">
                    <a:lumMod val="65000"/>
                  </a:schemeClr>
                </a:solidFill>
              </a:rPr>
              <a:t>Diek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63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84" y="0"/>
            <a:ext cx="10286031" cy="685800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 rot="16200000">
            <a:off x="-1370441" y="4295670"/>
            <a:ext cx="4277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22 april 2016, </a:t>
            </a:r>
            <a:r>
              <a:rPr lang="nl-NL" dirty="0" err="1">
                <a:solidFill>
                  <a:schemeClr val="bg1">
                    <a:lumMod val="65000"/>
                  </a:schemeClr>
                </a:solidFill>
              </a:rPr>
              <a:t>Ooijse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 Graaf, 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Martijn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Verdoes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96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454799" y="6150227"/>
            <a:ext cx="3819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22 april 2016, </a:t>
            </a:r>
            <a:r>
              <a:rPr lang="nl-NL" dirty="0" err="1">
                <a:solidFill>
                  <a:schemeClr val="bg1">
                    <a:lumMod val="65000"/>
                  </a:schemeClr>
                </a:solidFill>
              </a:rPr>
              <a:t>Ooijse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 Graaf, 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Bram 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U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bels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113"/>
            <a:ext cx="12192000" cy="546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81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90" y="0"/>
            <a:ext cx="10286020" cy="685800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 rot="16200000">
            <a:off x="-1370435" y="4231275"/>
            <a:ext cx="4277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22 april 2016, </a:t>
            </a:r>
            <a:r>
              <a:rPr lang="nl-NL" dirty="0" err="1">
                <a:solidFill>
                  <a:schemeClr val="bg1">
                    <a:lumMod val="65000"/>
                  </a:schemeClr>
                </a:solidFill>
              </a:rPr>
              <a:t>Ooijse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 Graaf, </a:t>
            </a:r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Martijn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Verdoes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87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7127"/>
            <a:ext cx="12192000" cy="8125774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54801" y="6150227"/>
            <a:ext cx="4003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9 januari 2016, </a:t>
            </a:r>
            <a:r>
              <a:rPr lang="nl-NL" dirty="0" smtClean="0"/>
              <a:t>Kerkdijk, Harvey van </a:t>
            </a:r>
            <a:r>
              <a:rPr lang="nl-NL" dirty="0" err="1" smtClean="0"/>
              <a:t>Diek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9764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http://nijmegen.waarneming.nl/fotonew/1/106191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73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 rot="16200000">
            <a:off x="-422534" y="4643398"/>
            <a:ext cx="3721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22 april 2016, </a:t>
            </a:r>
            <a:r>
              <a:rPr lang="nl-NL" dirty="0" err="1">
                <a:solidFill>
                  <a:schemeClr val="bg1">
                    <a:lumMod val="65000"/>
                  </a:schemeClr>
                </a:solidFill>
              </a:rPr>
              <a:t>Bisonbaai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, Tom </a:t>
            </a:r>
            <a:r>
              <a:rPr lang="nl-NL" dirty="0" err="1">
                <a:solidFill>
                  <a:schemeClr val="bg1">
                    <a:lumMod val="65000"/>
                  </a:schemeClr>
                </a:solidFill>
              </a:rPr>
              <a:t>Visbeek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92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nijmegen.waarneming.nl/fotonew/6/106386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711"/>
            <a:ext cx="12192000" cy="583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3284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23 april 2016, </a:t>
            </a:r>
            <a:r>
              <a:rPr lang="nl-NL" dirty="0" err="1">
                <a:solidFill>
                  <a:schemeClr val="bg1">
                    <a:lumMod val="65000"/>
                  </a:schemeClr>
                </a:solidFill>
              </a:rPr>
              <a:t>Bisonbaai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, Pim Rijk</a:t>
            </a:r>
          </a:p>
        </p:txBody>
      </p:sp>
    </p:spTree>
    <p:extLst>
      <p:ext uri="{BB962C8B-B14F-4D97-AF65-F5344CB8AC3E}">
        <p14:creationId xmlns:p14="http://schemas.microsoft.com/office/powerpoint/2010/main" val="175308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nijmegen.waarneming.nl/fotonew/7/106458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464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0" y="6150227"/>
            <a:ext cx="3931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23 april 2016, Paardenweide, Paul Cools</a:t>
            </a:r>
          </a:p>
        </p:txBody>
      </p:sp>
    </p:spTree>
    <p:extLst>
      <p:ext uri="{BB962C8B-B14F-4D97-AF65-F5344CB8AC3E}">
        <p14:creationId xmlns:p14="http://schemas.microsoft.com/office/powerpoint/2010/main" val="325534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nijmegen.waarneming.nl/fotonew/7/106232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13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 rot="16200000">
            <a:off x="-525780" y="4424461"/>
            <a:ext cx="4056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23 april 2016, Bergerheide, Fred </a:t>
            </a:r>
            <a:r>
              <a:rPr lang="nl-NL" dirty="0" err="1">
                <a:solidFill>
                  <a:schemeClr val="bg1">
                    <a:lumMod val="65000"/>
                  </a:schemeClr>
                </a:solidFill>
              </a:rPr>
              <a:t>Hustings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16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nijmegen.waarneming.nl/fotonew/9/106232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1" y="6150227"/>
            <a:ext cx="4056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23 april 2016, Bergerheide, Fred </a:t>
            </a:r>
            <a:r>
              <a:rPr lang="nl-NL" dirty="0" err="1"/>
              <a:t>Hustings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6262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nijmegen.waarneming.nl/fotonew/8/106278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9172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4091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23 april 2016, Siebengewald, Ruud Jakobs</a:t>
            </a:r>
          </a:p>
        </p:txBody>
      </p:sp>
    </p:spTree>
    <p:extLst>
      <p:ext uri="{BB962C8B-B14F-4D97-AF65-F5344CB8AC3E}">
        <p14:creationId xmlns:p14="http://schemas.microsoft.com/office/powerpoint/2010/main" val="69581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http://nijmegen.waarneming.nl/fotonew/1/106498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3254"/>
            <a:ext cx="12192000" cy="794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373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27 april 2016, Weurt, Jolanda </a:t>
            </a:r>
            <a:r>
              <a:rPr lang="nl-NL" dirty="0" err="1"/>
              <a:t>Wannet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7736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5731"/>
            <a:ext cx="12192000" cy="8125707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7602573" y="6279016"/>
            <a:ext cx="3796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29 </a:t>
            </a:r>
            <a:r>
              <a:rPr lang="nl-NL" dirty="0"/>
              <a:t>april 2016, </a:t>
            </a:r>
            <a:r>
              <a:rPr lang="nl-NL" dirty="0" smtClean="0"/>
              <a:t>KBP 5, Harvey van </a:t>
            </a:r>
            <a:r>
              <a:rPr lang="nl-NL" dirty="0" err="1" smtClean="0"/>
              <a:t>Diek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2853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5214"/>
            <a:ext cx="12192000" cy="8125707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7512421" y="5944165"/>
            <a:ext cx="3796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29 </a:t>
            </a:r>
            <a:r>
              <a:rPr lang="nl-NL" dirty="0">
                <a:solidFill>
                  <a:schemeClr val="bg1"/>
                </a:solidFill>
              </a:rPr>
              <a:t>april 2016, </a:t>
            </a:r>
            <a:r>
              <a:rPr lang="nl-NL" dirty="0" smtClean="0">
                <a:solidFill>
                  <a:schemeClr val="bg1"/>
                </a:solidFill>
              </a:rPr>
              <a:t>KBP 5, Harvey van </a:t>
            </a:r>
            <a:r>
              <a:rPr lang="nl-NL" dirty="0" err="1" smtClean="0">
                <a:solidFill>
                  <a:schemeClr val="bg1"/>
                </a:solidFill>
              </a:rPr>
              <a:t>Diek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95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10568"/>
            <a:ext cx="12192001" cy="8125707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3796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29 </a:t>
            </a:r>
            <a:r>
              <a:rPr lang="nl-NL" dirty="0"/>
              <a:t>april 2016, </a:t>
            </a:r>
            <a:r>
              <a:rPr lang="nl-NL" dirty="0" smtClean="0"/>
              <a:t>KBP 5, Harvey van </a:t>
            </a:r>
            <a:r>
              <a:rPr lang="nl-NL" dirty="0" err="1" smtClean="0"/>
              <a:t>Diek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4978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90" y="-511041"/>
            <a:ext cx="12320789" cy="8217412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54801" y="6150227"/>
            <a:ext cx="4003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9 januari 2016, </a:t>
            </a:r>
            <a:r>
              <a:rPr lang="nl-NL" dirty="0" smtClean="0"/>
              <a:t>Kerkdijk, Harvey van </a:t>
            </a:r>
            <a:r>
              <a:rPr lang="nl-NL" dirty="0" err="1" smtClean="0"/>
              <a:t>Diek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481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nijmegen.waarneming.nl/fotonew/2/106654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9403"/>
            <a:ext cx="12192000" cy="812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3495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29 april 2016, </a:t>
            </a:r>
            <a:r>
              <a:rPr lang="nl-NL" dirty="0" err="1"/>
              <a:t>Aaijen</a:t>
            </a:r>
            <a:r>
              <a:rPr lang="nl-NL" dirty="0"/>
              <a:t>, Geert Custers</a:t>
            </a:r>
          </a:p>
        </p:txBody>
      </p:sp>
    </p:spTree>
    <p:extLst>
      <p:ext uri="{BB962C8B-B14F-4D97-AF65-F5344CB8AC3E}">
        <p14:creationId xmlns:p14="http://schemas.microsoft.com/office/powerpoint/2010/main" val="108869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nijmegen.waarneming.nl/fotonew/3/106802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442713" cy="783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3264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 mei 2016, Huissen, Rob </a:t>
            </a:r>
            <a:r>
              <a:rPr lang="nl-NL" dirty="0" err="1"/>
              <a:t>Zweers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2714" y="2"/>
            <a:ext cx="4720107" cy="783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9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nijmegen.waarneming.nl/fotonew/6/106802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594" y="-25758"/>
            <a:ext cx="9178344" cy="688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3264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 mei 2016, Huissen, Rob </a:t>
            </a:r>
            <a:r>
              <a:rPr lang="nl-NL" dirty="0" err="1"/>
              <a:t>Zweers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1751" y="-25758"/>
            <a:ext cx="3162300" cy="71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69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3016155" cy="7143751"/>
          </a:xfrm>
          <a:prstGeom prst="rect">
            <a:avLst/>
          </a:prstGeom>
        </p:spPr>
      </p:pic>
      <p:pic>
        <p:nvPicPr>
          <p:cNvPr id="11266" name="Picture 2" descr="http://nijmegen.waarneming.nl/fotonew/2/106802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158" y="1"/>
            <a:ext cx="9175845" cy="688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3264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 mei 2016, Huissen, Rob </a:t>
            </a:r>
            <a:r>
              <a:rPr lang="nl-NL" dirty="0" err="1"/>
              <a:t>Zweers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4147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nijmegen.waarneming.nl/fotonew/0/106819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3945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799" y="6150227"/>
            <a:ext cx="3577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 mei 2016, Stevensbeek, Jan Albers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523" y="0"/>
            <a:ext cx="33337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0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nijmegen.waarneming.nl/fotonew/4/106837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9434"/>
            <a:ext cx="12192000" cy="810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0" y="6150227"/>
            <a:ext cx="3656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 mei 2016, Weurt, Menno </a:t>
            </a:r>
            <a:r>
              <a:rPr lang="nl-NL" dirty="0" err="1"/>
              <a:t>Hornman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3127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nijmegen.waarneming.nl/fotonew/1/106980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129" y="0"/>
            <a:ext cx="9789994" cy="686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 rot="16200000">
            <a:off x="-934722" y="4334306"/>
            <a:ext cx="4024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2 mei 2016, </a:t>
            </a:r>
            <a:r>
              <a:rPr lang="nl-NL" dirty="0" err="1">
                <a:solidFill>
                  <a:schemeClr val="bg1">
                    <a:lumMod val="65000"/>
                  </a:schemeClr>
                </a:solidFill>
              </a:rPr>
              <a:t>Vortumse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 Bergen, Jan Albers</a:t>
            </a:r>
          </a:p>
        </p:txBody>
      </p:sp>
    </p:spTree>
    <p:extLst>
      <p:ext uri="{BB962C8B-B14F-4D97-AF65-F5344CB8AC3E}">
        <p14:creationId xmlns:p14="http://schemas.microsoft.com/office/powerpoint/2010/main" val="343331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nijmegen.waarneming.nl/fotonew/9/106973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129" y="0"/>
            <a:ext cx="98146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 rot="16200000">
            <a:off x="-765125" y="4630520"/>
            <a:ext cx="3685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3 mei 2016, Weurt, Clemens </a:t>
            </a:r>
            <a:r>
              <a:rPr lang="nl-NL" dirty="0" err="1">
                <a:solidFill>
                  <a:schemeClr val="bg1">
                    <a:lumMod val="65000"/>
                  </a:schemeClr>
                </a:solidFill>
              </a:rPr>
              <a:t>Heijmen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51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nijmegen.waarneming.nl/fotonew/1/107082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83056" cy="685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1" y="6150227"/>
            <a:ext cx="4151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4 mei 2016, </a:t>
            </a:r>
            <a:r>
              <a:rPr lang="nl-NL" dirty="0" err="1"/>
              <a:t>Bemmelse</a:t>
            </a:r>
            <a:r>
              <a:rPr lang="nl-NL" dirty="0"/>
              <a:t> Polder, Rob </a:t>
            </a:r>
            <a:r>
              <a:rPr lang="nl-NL" dirty="0" err="1"/>
              <a:t>Zweers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3198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nijmegen.waarneming.nl/fotonew/7/107081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813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4801" y="6150227"/>
            <a:ext cx="4151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4 mei 2016, </a:t>
            </a:r>
            <a:r>
              <a:rPr lang="nl-NL" dirty="0" err="1"/>
              <a:t>Bemmelse</a:t>
            </a:r>
            <a:r>
              <a:rPr lang="nl-NL" dirty="0"/>
              <a:t> Polder, Rob </a:t>
            </a:r>
            <a:r>
              <a:rPr lang="nl-NL" dirty="0" err="1"/>
              <a:t>Zweers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1051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5242</TotalTime>
  <Words>2332</Words>
  <Application>Microsoft Office PowerPoint</Application>
  <PresentationFormat>Breedbeeld</PresentationFormat>
  <Paragraphs>266</Paragraphs>
  <Slides>264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264</vt:i4>
      </vt:variant>
    </vt:vector>
  </HeadingPairs>
  <TitlesOfParts>
    <vt:vector size="268" baseType="lpstr">
      <vt:lpstr>Arial</vt:lpstr>
      <vt:lpstr>Calibri</vt:lpstr>
      <vt:lpstr>Calibri Light</vt:lpstr>
      <vt:lpstr>Kantoorthema</vt:lpstr>
      <vt:lpstr>1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Pauze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Mo Tiel</dc:creator>
  <cp:lastModifiedBy>Mo Tiel</cp:lastModifiedBy>
  <cp:revision>148</cp:revision>
  <dcterms:created xsi:type="dcterms:W3CDTF">2016-12-23T18:25:13Z</dcterms:created>
  <dcterms:modified xsi:type="dcterms:W3CDTF">2017-02-09T18:07:28Z</dcterms:modified>
</cp:coreProperties>
</file>